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AAD7-778A-439F-9202-AE408FD2DDC4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B6D-4447-416E-A1C0-17957761F3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438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AAD7-778A-439F-9202-AE408FD2DDC4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B6D-4447-416E-A1C0-17957761F3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910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b="1">
                <a:latin typeface="AR CHRISTY" panose="02000000000000000000" pitchFamily="2" charset="0"/>
              </a:rPr>
              <a:t>UNIDAD CERO 2020</a:t>
            </a:r>
            <a:endParaRPr lang="es-CL" sz="5400" b="1" dirty="0">
              <a:latin typeface="AR CHRISTY" panose="02000000000000000000" pitchFamily="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5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INTRODUCCIÓN:</a:t>
            </a:r>
            <a:b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1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b="1">
                <a:latin typeface="Verdana" panose="020B0604030504040204" pitchFamily="34" charset="0"/>
                <a:ea typeface="Verdana" panose="020B0604030504040204" pitchFamily="34" charset="0"/>
              </a:rPr>
              <a:t>INTRODUCCIÓN</a:t>
            </a:r>
            <a:endParaRPr lang="es-C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b="1">
                <a:latin typeface="Verdana" panose="020B0604030504040204" pitchFamily="34" charset="0"/>
                <a:ea typeface="Verdana" panose="020B0604030504040204" pitchFamily="34" charset="0"/>
              </a:rPr>
              <a:t>MÁS EJEMPLOS:</a:t>
            </a:r>
            <a:endParaRPr lang="es-C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DESARROLLO:</a:t>
            </a:r>
            <a:b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4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b="1">
                <a:latin typeface="Verdana" panose="020B0604030504040204" pitchFamily="34" charset="0"/>
                <a:ea typeface="Verdana" panose="020B0604030504040204" pitchFamily="34" charset="0"/>
              </a:rPr>
              <a:t>DESARROLLO:</a:t>
            </a:r>
            <a:endParaRPr lang="es-C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CONCLUSIÓN:</a:t>
            </a:r>
            <a:b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800" b="1"/>
              <a:t>CONCLUSIÓN</a:t>
            </a:r>
            <a:endParaRPr lang="es-CL" sz="36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2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b="1"/>
              <a:t>FORMALIDADES</a:t>
            </a:r>
            <a:endParaRPr lang="es-CL" sz="40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5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Bibliografía:</a:t>
            </a:r>
            <a:br>
              <a:rPr lang="es-C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b="1">
                <a:latin typeface="Verdana" panose="020B0604030504040204" pitchFamily="34" charset="0"/>
                <a:ea typeface="Verdana" panose="020B0604030504040204" pitchFamily="34" charset="0"/>
              </a:rPr>
              <a:t>BIBLIOGRAFÍA</a:t>
            </a:r>
            <a:endParaRPr lang="es-CL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/>
              <a:t>PUEDEN SER DE AYUDA LOS SIGUIENTES SITIOS:</a:t>
            </a:r>
            <a:endParaRPr lang="es-CL" sz="36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0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3200" b="1">
                <a:latin typeface="Verdana" panose="020B0604030504040204" pitchFamily="34" charset="0"/>
                <a:ea typeface="Verdana" panose="020B0604030504040204" pitchFamily="34" charset="0"/>
              </a:rPr>
              <a:t>PARA BUSCAR LIBROS DE LECTURA COMPLEMENTARIA, PUEDEN CONSULTAR EN </a:t>
            </a:r>
            <a:endParaRPr lang="es-CL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9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PORTADA:</a:t>
            </a:r>
            <a:endParaRPr lang="es-C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/>
              <a:t>Título del trabajo</a:t>
            </a:r>
            <a:br>
              <a:rPr lang="es-CL"/>
            </a:br>
            <a:r>
              <a:rPr lang="es-CL" sz="3600"/>
              <a:t>(que represente el contenido y que sea creativo)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ÍNDICE:</a:t>
            </a:r>
            <a:br>
              <a:rPr lang="es-CL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(1° Y 2° MEDIO)</a:t>
            </a:r>
            <a:endParaRPr lang="es-C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/>
              <a:t>ÍNDICE</a:t>
            </a:r>
            <a:endParaRPr lang="es-CL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ÍNDICE:</a:t>
            </a:r>
            <a:br>
              <a:rPr lang="es-CL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(3° Y 4° MEDIO)</a:t>
            </a:r>
            <a:endParaRPr lang="es-C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3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Carta (216 x 279 mm)</PresentationFormat>
  <Paragraphs>18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 CHRISTY</vt:lpstr>
      <vt:lpstr>Arial</vt:lpstr>
      <vt:lpstr>Calibri</vt:lpstr>
      <vt:lpstr>Calibri Light</vt:lpstr>
      <vt:lpstr>Verdana</vt:lpstr>
      <vt:lpstr>Tema de Office</vt:lpstr>
      <vt:lpstr>UNIDAD CERO 2020</vt:lpstr>
      <vt:lpstr>FORMALIDADES</vt:lpstr>
      <vt:lpstr>Presentación de PowerPoint</vt:lpstr>
      <vt:lpstr>Presentación de PowerPoint</vt:lpstr>
      <vt:lpstr>PORTADA:</vt:lpstr>
      <vt:lpstr>Título del trabajo (que represente el contenido y que sea creativo)</vt:lpstr>
      <vt:lpstr>ÍNDICE: (1° Y 2° MEDIO)</vt:lpstr>
      <vt:lpstr>ÍNDICE</vt:lpstr>
      <vt:lpstr>ÍNDICE: (3° Y 4° MEDIO)</vt:lpstr>
      <vt:lpstr>Presentación de PowerPoint</vt:lpstr>
      <vt:lpstr>INTRODUCCIÓN: </vt:lpstr>
      <vt:lpstr>INTRODUCCIÓN</vt:lpstr>
      <vt:lpstr>MÁS EJEMPLOS:</vt:lpstr>
      <vt:lpstr>DESARROLLO: </vt:lpstr>
      <vt:lpstr>DESARROLLO:</vt:lpstr>
      <vt:lpstr>Presentación de PowerPoint</vt:lpstr>
      <vt:lpstr>CONCLUSIÓN: </vt:lpstr>
      <vt:lpstr>CONCLUSIÓN</vt:lpstr>
      <vt:lpstr>Presentación de PowerPoint</vt:lpstr>
      <vt:lpstr>Bibliografía: </vt:lpstr>
      <vt:lpstr>BIBLIOGRAFÍA</vt:lpstr>
      <vt:lpstr>Presentación de PowerPoint</vt:lpstr>
      <vt:lpstr>PUEDEN SER DE AYUDA LOS SIGUIENTES SITIOS:</vt:lpstr>
      <vt:lpstr>PARA BUSCAR LIBROS DE LECTURA COMPLEMENTARIA, PUEDEN CONSULTAR 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CERO 2020</dc:title>
  <dc:creator>carol</dc:creator>
  <cp:lastModifiedBy>carol</cp:lastModifiedBy>
  <cp:revision>3</cp:revision>
  <dcterms:created xsi:type="dcterms:W3CDTF">2020-03-26T14:18:25Z</dcterms:created>
  <dcterms:modified xsi:type="dcterms:W3CDTF">2020-03-26T14:22:00Z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