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mila peña" initials="cp" lastIdx="1" clrIdx="0">
    <p:extLst>
      <p:ext uri="{19B8F6BF-5375-455C-9EA6-DF929625EA0E}">
        <p15:presenceInfo xmlns="" xmlns:p15="http://schemas.microsoft.com/office/powerpoint/2012/main" userId="0d997e01c5504f1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28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4-27T16:57:58.202" idx="1">
    <p:pos x="10" y="10"/>
    <p:text/>
    <p:extLst>
      <p:ext uri="{C676402C-5697-4E1C-873F-D02D1690AC5C}">
        <p15:threadingInfo xmlns="" xmlns:p15="http://schemas.microsoft.com/office/powerpoint/2012/main" timeZoneBias="24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7882A7-1E1E-45E1-8433-9E83DA7C0188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L"/>
        </a:p>
      </dgm:t>
    </dgm:pt>
    <dgm:pt modelId="{4E78EC92-1AFC-479F-A391-E3D63C492D61}">
      <dgm:prSet phldrT="[Texto]"/>
      <dgm:spPr/>
      <dgm:t>
        <a:bodyPr/>
        <a:lstStyle/>
        <a:p>
          <a:r>
            <a:rPr lang="es-CL" dirty="0" err="1"/>
            <a:t>Daily</a:t>
          </a:r>
          <a:r>
            <a:rPr lang="es-CL" dirty="0"/>
            <a:t> </a:t>
          </a:r>
          <a:r>
            <a:rPr lang="es-CL" dirty="0" err="1"/>
            <a:t>routine</a:t>
          </a:r>
          <a:endParaRPr lang="es-CL" dirty="0"/>
        </a:p>
      </dgm:t>
    </dgm:pt>
    <dgm:pt modelId="{402ED345-A229-4679-B303-71B1925CD550}" type="parTrans" cxnId="{55835701-F1B1-4AA1-8D1E-67FF4E5554B0}">
      <dgm:prSet/>
      <dgm:spPr/>
      <dgm:t>
        <a:bodyPr/>
        <a:lstStyle/>
        <a:p>
          <a:endParaRPr lang="es-CL"/>
        </a:p>
      </dgm:t>
    </dgm:pt>
    <dgm:pt modelId="{B5EA7EAC-465D-41E7-8977-9AECF1223F72}" type="sibTrans" cxnId="{55835701-F1B1-4AA1-8D1E-67FF4E5554B0}">
      <dgm:prSet/>
      <dgm:spPr/>
      <dgm:t>
        <a:bodyPr/>
        <a:lstStyle/>
        <a:p>
          <a:endParaRPr lang="es-CL"/>
        </a:p>
      </dgm:t>
    </dgm:pt>
    <dgm:pt modelId="{797560CA-450D-4B3F-B409-60CBD2656F3A}">
      <dgm:prSet phldrT="[Texto]"/>
      <dgm:spPr/>
      <dgm:t>
        <a:bodyPr/>
        <a:lstStyle/>
        <a:p>
          <a:r>
            <a:rPr lang="es-CL" dirty="0"/>
            <a:t>Rutina diaria</a:t>
          </a:r>
        </a:p>
      </dgm:t>
    </dgm:pt>
    <dgm:pt modelId="{C1CA1E71-F527-4040-8997-6521DA56C981}" type="parTrans" cxnId="{7FAE6507-61EA-4DE5-BF25-854825683742}">
      <dgm:prSet/>
      <dgm:spPr/>
      <dgm:t>
        <a:bodyPr/>
        <a:lstStyle/>
        <a:p>
          <a:endParaRPr lang="es-CL"/>
        </a:p>
      </dgm:t>
    </dgm:pt>
    <dgm:pt modelId="{A8775DE7-E6AF-4640-A094-8644BB8E0F06}" type="sibTrans" cxnId="{7FAE6507-61EA-4DE5-BF25-854825683742}">
      <dgm:prSet/>
      <dgm:spPr/>
      <dgm:t>
        <a:bodyPr/>
        <a:lstStyle/>
        <a:p>
          <a:endParaRPr lang="es-CL"/>
        </a:p>
      </dgm:t>
    </dgm:pt>
    <dgm:pt modelId="{81611BE2-8C3C-4DCD-8A1D-E748A0725478}">
      <dgm:prSet phldrT="[Texto]"/>
      <dgm:spPr/>
      <dgm:t>
        <a:bodyPr/>
        <a:lstStyle/>
        <a:p>
          <a:r>
            <a:rPr lang="es-CL" dirty="0" err="1"/>
            <a:t>Habits</a:t>
          </a:r>
          <a:endParaRPr lang="es-CL" dirty="0"/>
        </a:p>
      </dgm:t>
    </dgm:pt>
    <dgm:pt modelId="{9B144888-C4C8-4DF6-BE7F-F645A8DE2D19}" type="parTrans" cxnId="{DB88541E-4DAF-473D-8971-82E121DA1F06}">
      <dgm:prSet/>
      <dgm:spPr/>
      <dgm:t>
        <a:bodyPr/>
        <a:lstStyle/>
        <a:p>
          <a:endParaRPr lang="es-CL"/>
        </a:p>
      </dgm:t>
    </dgm:pt>
    <dgm:pt modelId="{D9C3428B-B479-47BA-8009-41B4C020BF43}" type="sibTrans" cxnId="{DB88541E-4DAF-473D-8971-82E121DA1F06}">
      <dgm:prSet/>
      <dgm:spPr/>
      <dgm:t>
        <a:bodyPr/>
        <a:lstStyle/>
        <a:p>
          <a:endParaRPr lang="es-CL"/>
        </a:p>
      </dgm:t>
    </dgm:pt>
    <dgm:pt modelId="{2B80D440-EBDE-493F-B173-8F89B1D27912}">
      <dgm:prSet phldrT="[Texto]"/>
      <dgm:spPr/>
      <dgm:t>
        <a:bodyPr/>
        <a:lstStyle/>
        <a:p>
          <a:r>
            <a:rPr lang="es-CL" dirty="0" err="1"/>
            <a:t>Habitos</a:t>
          </a:r>
          <a:endParaRPr lang="es-CL" dirty="0"/>
        </a:p>
      </dgm:t>
    </dgm:pt>
    <dgm:pt modelId="{F9CDD5DB-E3BC-43E1-B32B-169B8AF75B43}" type="parTrans" cxnId="{74E36E2D-B6CD-4181-809A-B4868A8A8259}">
      <dgm:prSet/>
      <dgm:spPr/>
      <dgm:t>
        <a:bodyPr/>
        <a:lstStyle/>
        <a:p>
          <a:endParaRPr lang="es-CL"/>
        </a:p>
      </dgm:t>
    </dgm:pt>
    <dgm:pt modelId="{72127202-DBC1-4FD5-BEA0-A2626C8D1109}" type="sibTrans" cxnId="{74E36E2D-B6CD-4181-809A-B4868A8A8259}">
      <dgm:prSet/>
      <dgm:spPr/>
      <dgm:t>
        <a:bodyPr/>
        <a:lstStyle/>
        <a:p>
          <a:endParaRPr lang="es-CL"/>
        </a:p>
      </dgm:t>
    </dgm:pt>
    <dgm:pt modelId="{D01557C2-1890-4637-BD42-1836234D9477}">
      <dgm:prSet phldrT="[Texto]"/>
      <dgm:spPr/>
      <dgm:t>
        <a:bodyPr/>
        <a:lstStyle/>
        <a:p>
          <a:r>
            <a:rPr lang="es-CL" b="0" i="0" dirty="0" err="1"/>
            <a:t>Facts</a:t>
          </a:r>
          <a:endParaRPr lang="es-CL" dirty="0"/>
        </a:p>
      </dgm:t>
    </dgm:pt>
    <dgm:pt modelId="{71245E26-AE23-4A36-95B5-1B912DAED48F}" type="parTrans" cxnId="{D758FB2F-4C65-499A-BA25-F222AAB017EA}">
      <dgm:prSet/>
      <dgm:spPr/>
      <dgm:t>
        <a:bodyPr/>
        <a:lstStyle/>
        <a:p>
          <a:endParaRPr lang="es-CL"/>
        </a:p>
      </dgm:t>
    </dgm:pt>
    <dgm:pt modelId="{0D8E1AF2-3660-465A-A480-E5759904EF52}" type="sibTrans" cxnId="{D758FB2F-4C65-499A-BA25-F222AAB017EA}">
      <dgm:prSet/>
      <dgm:spPr/>
      <dgm:t>
        <a:bodyPr/>
        <a:lstStyle/>
        <a:p>
          <a:endParaRPr lang="es-CL"/>
        </a:p>
      </dgm:t>
    </dgm:pt>
    <dgm:pt modelId="{0FC3456F-13B1-4EF1-A7D4-4FD904858D92}">
      <dgm:prSet phldrT="[Texto]"/>
      <dgm:spPr/>
      <dgm:t>
        <a:bodyPr/>
        <a:lstStyle/>
        <a:p>
          <a:r>
            <a:rPr lang="es-CL" dirty="0"/>
            <a:t>Hechos</a:t>
          </a:r>
        </a:p>
      </dgm:t>
    </dgm:pt>
    <dgm:pt modelId="{E7D86398-0DB9-4BCD-8203-AB6DEFBC4B6E}" type="parTrans" cxnId="{35A60258-054E-4A21-9ACB-52F8DFB29FF4}">
      <dgm:prSet/>
      <dgm:spPr/>
      <dgm:t>
        <a:bodyPr/>
        <a:lstStyle/>
        <a:p>
          <a:endParaRPr lang="es-CL"/>
        </a:p>
      </dgm:t>
    </dgm:pt>
    <dgm:pt modelId="{92D663B7-066F-46B6-A26A-1A50B3C82FCD}" type="sibTrans" cxnId="{35A60258-054E-4A21-9ACB-52F8DFB29FF4}">
      <dgm:prSet/>
      <dgm:spPr/>
      <dgm:t>
        <a:bodyPr/>
        <a:lstStyle/>
        <a:p>
          <a:endParaRPr lang="es-CL"/>
        </a:p>
      </dgm:t>
    </dgm:pt>
    <dgm:pt modelId="{E90FEFA4-8E97-4799-9969-C4D7DE2641CC}" type="pres">
      <dgm:prSet presAssocID="{907882A7-1E1E-45E1-8433-9E83DA7C0188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CL"/>
        </a:p>
      </dgm:t>
    </dgm:pt>
    <dgm:pt modelId="{B0F93A84-8F9E-4EA0-9402-C567F7AD64A3}" type="pres">
      <dgm:prSet presAssocID="{4E78EC92-1AFC-479F-A391-E3D63C492D61}" presName="composite" presStyleCnt="0"/>
      <dgm:spPr/>
    </dgm:pt>
    <dgm:pt modelId="{C7128061-97A5-4642-933F-F9A9F78C8760}" type="pres">
      <dgm:prSet presAssocID="{4E78EC92-1AFC-479F-A391-E3D63C492D61}" presName="bentUpArrow1" presStyleLbl="alignImgPlace1" presStyleIdx="0" presStyleCnt="2"/>
      <dgm:spPr/>
    </dgm:pt>
    <dgm:pt modelId="{6195BECC-74FE-487D-8705-8CA946B18F5E}" type="pres">
      <dgm:prSet presAssocID="{4E78EC92-1AFC-479F-A391-E3D63C492D61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1DE659F-4705-446A-A753-A4F8ECCD3E8F}" type="pres">
      <dgm:prSet presAssocID="{4E78EC92-1AFC-479F-A391-E3D63C492D61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C326072-B85F-4A1D-8F89-B4405DB95781}" type="pres">
      <dgm:prSet presAssocID="{B5EA7EAC-465D-41E7-8977-9AECF1223F72}" presName="sibTrans" presStyleCnt="0"/>
      <dgm:spPr/>
    </dgm:pt>
    <dgm:pt modelId="{37BB1C84-A931-4FEF-8516-F8478B27C6DA}" type="pres">
      <dgm:prSet presAssocID="{81611BE2-8C3C-4DCD-8A1D-E748A0725478}" presName="composite" presStyleCnt="0"/>
      <dgm:spPr/>
    </dgm:pt>
    <dgm:pt modelId="{ED021416-39C4-4DD1-A1A2-49FA05329270}" type="pres">
      <dgm:prSet presAssocID="{81611BE2-8C3C-4DCD-8A1D-E748A0725478}" presName="bentUpArrow1" presStyleLbl="alignImgPlace1" presStyleIdx="1" presStyleCnt="2"/>
      <dgm:spPr/>
    </dgm:pt>
    <dgm:pt modelId="{95619A93-6487-4BA8-8AD2-7C05C2B3C02F}" type="pres">
      <dgm:prSet presAssocID="{81611BE2-8C3C-4DCD-8A1D-E748A0725478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8E528D0-7D60-4BB0-801D-C12CA20988E2}" type="pres">
      <dgm:prSet presAssocID="{81611BE2-8C3C-4DCD-8A1D-E748A0725478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2C29AD7-2847-4873-B815-9C7A9880C7BB}" type="pres">
      <dgm:prSet presAssocID="{D9C3428B-B479-47BA-8009-41B4C020BF43}" presName="sibTrans" presStyleCnt="0"/>
      <dgm:spPr/>
    </dgm:pt>
    <dgm:pt modelId="{09B9E8F5-48B0-467D-87BD-5CEEB9959E04}" type="pres">
      <dgm:prSet presAssocID="{D01557C2-1890-4637-BD42-1836234D9477}" presName="composite" presStyleCnt="0"/>
      <dgm:spPr/>
    </dgm:pt>
    <dgm:pt modelId="{DE50DF1D-45E9-4A3B-9AB9-A5DE9846B6A2}" type="pres">
      <dgm:prSet presAssocID="{D01557C2-1890-4637-BD42-1836234D9477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5A72227-FB34-4B1D-A9FF-EAACDEB2DA9F}" type="pres">
      <dgm:prSet presAssocID="{D01557C2-1890-4637-BD42-1836234D9477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7FAE6507-61EA-4DE5-BF25-854825683742}" srcId="{4E78EC92-1AFC-479F-A391-E3D63C492D61}" destId="{797560CA-450D-4B3F-B409-60CBD2656F3A}" srcOrd="0" destOrd="0" parTransId="{C1CA1E71-F527-4040-8997-6521DA56C981}" sibTransId="{A8775DE7-E6AF-4640-A094-8644BB8E0F06}"/>
    <dgm:cxn modelId="{0D322C80-FE83-4B8C-B6C3-E44776A8EB48}" type="presOf" srcId="{D01557C2-1890-4637-BD42-1836234D9477}" destId="{DE50DF1D-45E9-4A3B-9AB9-A5DE9846B6A2}" srcOrd="0" destOrd="0" presId="urn:microsoft.com/office/officeart/2005/8/layout/StepDownProcess"/>
    <dgm:cxn modelId="{55835701-F1B1-4AA1-8D1E-67FF4E5554B0}" srcId="{907882A7-1E1E-45E1-8433-9E83DA7C0188}" destId="{4E78EC92-1AFC-479F-A391-E3D63C492D61}" srcOrd="0" destOrd="0" parTransId="{402ED345-A229-4679-B303-71B1925CD550}" sibTransId="{B5EA7EAC-465D-41E7-8977-9AECF1223F72}"/>
    <dgm:cxn modelId="{DEB99898-551C-49DA-9633-BA3C490ADD97}" type="presOf" srcId="{797560CA-450D-4B3F-B409-60CBD2656F3A}" destId="{01DE659F-4705-446A-A753-A4F8ECCD3E8F}" srcOrd="0" destOrd="0" presId="urn:microsoft.com/office/officeart/2005/8/layout/StepDownProcess"/>
    <dgm:cxn modelId="{74E36E2D-B6CD-4181-809A-B4868A8A8259}" srcId="{81611BE2-8C3C-4DCD-8A1D-E748A0725478}" destId="{2B80D440-EBDE-493F-B173-8F89B1D27912}" srcOrd="0" destOrd="0" parTransId="{F9CDD5DB-E3BC-43E1-B32B-169B8AF75B43}" sibTransId="{72127202-DBC1-4FD5-BEA0-A2626C8D1109}"/>
    <dgm:cxn modelId="{35A60258-054E-4A21-9ACB-52F8DFB29FF4}" srcId="{D01557C2-1890-4637-BD42-1836234D9477}" destId="{0FC3456F-13B1-4EF1-A7D4-4FD904858D92}" srcOrd="0" destOrd="0" parTransId="{E7D86398-0DB9-4BCD-8203-AB6DEFBC4B6E}" sibTransId="{92D663B7-066F-46B6-A26A-1A50B3C82FCD}"/>
    <dgm:cxn modelId="{74E15E19-D665-4FD1-BE26-4301B76BFF6F}" type="presOf" srcId="{4E78EC92-1AFC-479F-A391-E3D63C492D61}" destId="{6195BECC-74FE-487D-8705-8CA946B18F5E}" srcOrd="0" destOrd="0" presId="urn:microsoft.com/office/officeart/2005/8/layout/StepDownProcess"/>
    <dgm:cxn modelId="{F4735183-A6AD-4B7D-A096-CBA8C1786247}" type="presOf" srcId="{907882A7-1E1E-45E1-8433-9E83DA7C0188}" destId="{E90FEFA4-8E97-4799-9969-C4D7DE2641CC}" srcOrd="0" destOrd="0" presId="urn:microsoft.com/office/officeart/2005/8/layout/StepDownProcess"/>
    <dgm:cxn modelId="{D758FB2F-4C65-499A-BA25-F222AAB017EA}" srcId="{907882A7-1E1E-45E1-8433-9E83DA7C0188}" destId="{D01557C2-1890-4637-BD42-1836234D9477}" srcOrd="2" destOrd="0" parTransId="{71245E26-AE23-4A36-95B5-1B912DAED48F}" sibTransId="{0D8E1AF2-3660-465A-A480-E5759904EF52}"/>
    <dgm:cxn modelId="{30DC7C25-3A38-4637-A167-15EE32B505B7}" type="presOf" srcId="{81611BE2-8C3C-4DCD-8A1D-E748A0725478}" destId="{95619A93-6487-4BA8-8AD2-7C05C2B3C02F}" srcOrd="0" destOrd="0" presId="urn:microsoft.com/office/officeart/2005/8/layout/StepDownProcess"/>
    <dgm:cxn modelId="{07F8FB19-B503-4E8C-B901-7E0D9BD8A3CB}" type="presOf" srcId="{0FC3456F-13B1-4EF1-A7D4-4FD904858D92}" destId="{C5A72227-FB34-4B1D-A9FF-EAACDEB2DA9F}" srcOrd="0" destOrd="0" presId="urn:microsoft.com/office/officeart/2005/8/layout/StepDownProcess"/>
    <dgm:cxn modelId="{DB88541E-4DAF-473D-8971-82E121DA1F06}" srcId="{907882A7-1E1E-45E1-8433-9E83DA7C0188}" destId="{81611BE2-8C3C-4DCD-8A1D-E748A0725478}" srcOrd="1" destOrd="0" parTransId="{9B144888-C4C8-4DF6-BE7F-F645A8DE2D19}" sibTransId="{D9C3428B-B479-47BA-8009-41B4C020BF43}"/>
    <dgm:cxn modelId="{FD723044-E959-4343-8EB8-4423423C26CF}" type="presOf" srcId="{2B80D440-EBDE-493F-B173-8F89B1D27912}" destId="{68E528D0-7D60-4BB0-801D-C12CA20988E2}" srcOrd="0" destOrd="0" presId="urn:microsoft.com/office/officeart/2005/8/layout/StepDownProcess"/>
    <dgm:cxn modelId="{C896FC13-F1C1-4F62-9807-06A76D792FAC}" type="presParOf" srcId="{E90FEFA4-8E97-4799-9969-C4D7DE2641CC}" destId="{B0F93A84-8F9E-4EA0-9402-C567F7AD64A3}" srcOrd="0" destOrd="0" presId="urn:microsoft.com/office/officeart/2005/8/layout/StepDownProcess"/>
    <dgm:cxn modelId="{5535C0BB-3129-4A07-A049-5D6905E96D2A}" type="presParOf" srcId="{B0F93A84-8F9E-4EA0-9402-C567F7AD64A3}" destId="{C7128061-97A5-4642-933F-F9A9F78C8760}" srcOrd="0" destOrd="0" presId="urn:microsoft.com/office/officeart/2005/8/layout/StepDownProcess"/>
    <dgm:cxn modelId="{FA636F5C-30A6-4903-908E-1B73F1636932}" type="presParOf" srcId="{B0F93A84-8F9E-4EA0-9402-C567F7AD64A3}" destId="{6195BECC-74FE-487D-8705-8CA946B18F5E}" srcOrd="1" destOrd="0" presId="urn:microsoft.com/office/officeart/2005/8/layout/StepDownProcess"/>
    <dgm:cxn modelId="{C02CD6FE-8288-4251-8418-642BE8E979E9}" type="presParOf" srcId="{B0F93A84-8F9E-4EA0-9402-C567F7AD64A3}" destId="{01DE659F-4705-446A-A753-A4F8ECCD3E8F}" srcOrd="2" destOrd="0" presId="urn:microsoft.com/office/officeart/2005/8/layout/StepDownProcess"/>
    <dgm:cxn modelId="{3E04D04E-3B49-4912-83BE-8AF9CB34813B}" type="presParOf" srcId="{E90FEFA4-8E97-4799-9969-C4D7DE2641CC}" destId="{6C326072-B85F-4A1D-8F89-B4405DB95781}" srcOrd="1" destOrd="0" presId="urn:microsoft.com/office/officeart/2005/8/layout/StepDownProcess"/>
    <dgm:cxn modelId="{15763048-5B9A-4696-9370-7F80B6C278A4}" type="presParOf" srcId="{E90FEFA4-8E97-4799-9969-C4D7DE2641CC}" destId="{37BB1C84-A931-4FEF-8516-F8478B27C6DA}" srcOrd="2" destOrd="0" presId="urn:microsoft.com/office/officeart/2005/8/layout/StepDownProcess"/>
    <dgm:cxn modelId="{DF98B365-EE9C-4950-BB15-4E3537C2EF7C}" type="presParOf" srcId="{37BB1C84-A931-4FEF-8516-F8478B27C6DA}" destId="{ED021416-39C4-4DD1-A1A2-49FA05329270}" srcOrd="0" destOrd="0" presId="urn:microsoft.com/office/officeart/2005/8/layout/StepDownProcess"/>
    <dgm:cxn modelId="{DBE13EDF-50A5-42CC-9ACB-5A2EA358D7D6}" type="presParOf" srcId="{37BB1C84-A931-4FEF-8516-F8478B27C6DA}" destId="{95619A93-6487-4BA8-8AD2-7C05C2B3C02F}" srcOrd="1" destOrd="0" presId="urn:microsoft.com/office/officeart/2005/8/layout/StepDownProcess"/>
    <dgm:cxn modelId="{D663CF85-E7C8-4599-90B1-40E8122833FF}" type="presParOf" srcId="{37BB1C84-A931-4FEF-8516-F8478B27C6DA}" destId="{68E528D0-7D60-4BB0-801D-C12CA20988E2}" srcOrd="2" destOrd="0" presId="urn:microsoft.com/office/officeart/2005/8/layout/StepDownProcess"/>
    <dgm:cxn modelId="{1D2F23E1-8D60-4FFE-B863-8CEF67037A8F}" type="presParOf" srcId="{E90FEFA4-8E97-4799-9969-C4D7DE2641CC}" destId="{92C29AD7-2847-4873-B815-9C7A9880C7BB}" srcOrd="3" destOrd="0" presId="urn:microsoft.com/office/officeart/2005/8/layout/StepDownProcess"/>
    <dgm:cxn modelId="{16E9F6D5-6725-41BC-A2AD-E6F013A76B7C}" type="presParOf" srcId="{E90FEFA4-8E97-4799-9969-C4D7DE2641CC}" destId="{09B9E8F5-48B0-467D-87BD-5CEEB9959E04}" srcOrd="4" destOrd="0" presId="urn:microsoft.com/office/officeart/2005/8/layout/StepDownProcess"/>
    <dgm:cxn modelId="{2EF9AA72-7D24-4111-A49A-ECEB631BBB47}" type="presParOf" srcId="{09B9E8F5-48B0-467D-87BD-5CEEB9959E04}" destId="{DE50DF1D-45E9-4A3B-9AB9-A5DE9846B6A2}" srcOrd="0" destOrd="0" presId="urn:microsoft.com/office/officeart/2005/8/layout/StepDownProcess"/>
    <dgm:cxn modelId="{9A7C6397-F5AC-4A64-AD59-F678582D74F9}" type="presParOf" srcId="{09B9E8F5-48B0-467D-87BD-5CEEB9959E04}" destId="{C5A72227-FB34-4B1D-A9FF-EAACDEB2DA9F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128061-97A5-4642-933F-F9A9F78C8760}">
      <dsp:nvSpPr>
        <dsp:cNvPr id="0" name=""/>
        <dsp:cNvSpPr/>
      </dsp:nvSpPr>
      <dsp:spPr>
        <a:xfrm rot="5400000">
          <a:off x="519832" y="1223513"/>
          <a:ext cx="1082091" cy="123192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95BECC-74FE-487D-8705-8CA946B18F5E}">
      <dsp:nvSpPr>
        <dsp:cNvPr id="0" name=""/>
        <dsp:cNvSpPr/>
      </dsp:nvSpPr>
      <dsp:spPr>
        <a:xfrm>
          <a:off x="233143" y="23992"/>
          <a:ext cx="1821605" cy="1275064"/>
        </a:xfrm>
        <a:prstGeom prst="roundRect">
          <a:avLst>
            <a:gd name="adj" fmla="val 1667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300" kern="1200" dirty="0" err="1"/>
            <a:t>Daily</a:t>
          </a:r>
          <a:r>
            <a:rPr lang="es-CL" sz="3300" kern="1200" dirty="0"/>
            <a:t> </a:t>
          </a:r>
          <a:r>
            <a:rPr lang="es-CL" sz="3300" kern="1200" dirty="0" err="1"/>
            <a:t>routine</a:t>
          </a:r>
          <a:endParaRPr lang="es-CL" sz="3300" kern="1200" dirty="0"/>
        </a:p>
      </dsp:txBody>
      <dsp:txXfrm>
        <a:off x="295398" y="86247"/>
        <a:ext cx="1697095" cy="1150554"/>
      </dsp:txXfrm>
    </dsp:sp>
    <dsp:sp modelId="{01DE659F-4705-446A-A753-A4F8ECCD3E8F}">
      <dsp:nvSpPr>
        <dsp:cNvPr id="0" name=""/>
        <dsp:cNvSpPr/>
      </dsp:nvSpPr>
      <dsp:spPr>
        <a:xfrm>
          <a:off x="2054749" y="145599"/>
          <a:ext cx="1324862" cy="1030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200" kern="1200" dirty="0"/>
            <a:t>Rutina diaria</a:t>
          </a:r>
        </a:p>
      </dsp:txBody>
      <dsp:txXfrm>
        <a:off x="2054749" y="145599"/>
        <a:ext cx="1324862" cy="1030563"/>
      </dsp:txXfrm>
    </dsp:sp>
    <dsp:sp modelId="{ED021416-39C4-4DD1-A1A2-49FA05329270}">
      <dsp:nvSpPr>
        <dsp:cNvPr id="0" name=""/>
        <dsp:cNvSpPr/>
      </dsp:nvSpPr>
      <dsp:spPr>
        <a:xfrm rot="5400000">
          <a:off x="2030137" y="2655831"/>
          <a:ext cx="1082091" cy="123192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24930"/>
            <a:satOff val="224"/>
            <a:lumOff val="-1719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619A93-6487-4BA8-8AD2-7C05C2B3C02F}">
      <dsp:nvSpPr>
        <dsp:cNvPr id="0" name=""/>
        <dsp:cNvSpPr/>
      </dsp:nvSpPr>
      <dsp:spPr>
        <a:xfrm>
          <a:off x="1743448" y="1456311"/>
          <a:ext cx="1821605" cy="1275064"/>
        </a:xfrm>
        <a:prstGeom prst="roundRect">
          <a:avLst>
            <a:gd name="adj" fmla="val 16670"/>
          </a:avLst>
        </a:prstGeom>
        <a:solidFill>
          <a:schemeClr val="accent1">
            <a:shade val="50000"/>
            <a:hueOff val="-364144"/>
            <a:satOff val="8264"/>
            <a:lumOff val="29636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300" kern="1200" dirty="0" err="1"/>
            <a:t>Habits</a:t>
          </a:r>
          <a:endParaRPr lang="es-CL" sz="3300" kern="1200" dirty="0"/>
        </a:p>
      </dsp:txBody>
      <dsp:txXfrm>
        <a:off x="1805703" y="1518566"/>
        <a:ext cx="1697095" cy="1150554"/>
      </dsp:txXfrm>
    </dsp:sp>
    <dsp:sp modelId="{68E528D0-7D60-4BB0-801D-C12CA20988E2}">
      <dsp:nvSpPr>
        <dsp:cNvPr id="0" name=""/>
        <dsp:cNvSpPr/>
      </dsp:nvSpPr>
      <dsp:spPr>
        <a:xfrm>
          <a:off x="3565054" y="1577917"/>
          <a:ext cx="1324862" cy="1030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200" kern="1200" dirty="0" err="1"/>
            <a:t>Habitos</a:t>
          </a:r>
          <a:endParaRPr lang="es-CL" sz="2200" kern="1200" dirty="0"/>
        </a:p>
      </dsp:txBody>
      <dsp:txXfrm>
        <a:off x="3565054" y="1577917"/>
        <a:ext cx="1324862" cy="1030563"/>
      </dsp:txXfrm>
    </dsp:sp>
    <dsp:sp modelId="{DE50DF1D-45E9-4A3B-9AB9-A5DE9846B6A2}">
      <dsp:nvSpPr>
        <dsp:cNvPr id="0" name=""/>
        <dsp:cNvSpPr/>
      </dsp:nvSpPr>
      <dsp:spPr>
        <a:xfrm>
          <a:off x="3253753" y="2888629"/>
          <a:ext cx="1821605" cy="1275064"/>
        </a:xfrm>
        <a:prstGeom prst="roundRect">
          <a:avLst>
            <a:gd name="adj" fmla="val 16670"/>
          </a:avLst>
        </a:prstGeom>
        <a:solidFill>
          <a:schemeClr val="accent1">
            <a:shade val="50000"/>
            <a:hueOff val="-364144"/>
            <a:satOff val="8264"/>
            <a:lumOff val="29636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300" b="0" i="0" kern="1200" dirty="0" err="1"/>
            <a:t>Facts</a:t>
          </a:r>
          <a:endParaRPr lang="es-CL" sz="3300" kern="1200" dirty="0"/>
        </a:p>
      </dsp:txBody>
      <dsp:txXfrm>
        <a:off x="3316008" y="2950884"/>
        <a:ext cx="1697095" cy="1150554"/>
      </dsp:txXfrm>
    </dsp:sp>
    <dsp:sp modelId="{C5A72227-FB34-4B1D-A9FF-EAACDEB2DA9F}">
      <dsp:nvSpPr>
        <dsp:cNvPr id="0" name=""/>
        <dsp:cNvSpPr/>
      </dsp:nvSpPr>
      <dsp:spPr>
        <a:xfrm>
          <a:off x="5075358" y="3010236"/>
          <a:ext cx="1324862" cy="1030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200" kern="1200" dirty="0"/>
            <a:t>Hechos</a:t>
          </a:r>
        </a:p>
      </dsp:txBody>
      <dsp:txXfrm>
        <a:off x="5075358" y="3010236"/>
        <a:ext cx="1324862" cy="10305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5DD4B17-84BB-4635-9C36-1134E0F85BCE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AEDDAA7-C11E-4E5C-BB1D-8D40C26A4A12}" type="slidenum">
              <a:rPr lang="es-CL" smtClean="0"/>
              <a:t>‹Nº›</a:t>
            </a:fld>
            <a:endParaRPr lang="es-CL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8207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4B17-84BB-4635-9C36-1134E0F85BCE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DAA7-C11E-4E5C-BB1D-8D40C26A4A1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439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4B17-84BB-4635-9C36-1134E0F85BCE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DAA7-C11E-4E5C-BB1D-8D40C26A4A1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2888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4B17-84BB-4635-9C36-1134E0F85BCE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DAA7-C11E-4E5C-BB1D-8D40C26A4A1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6102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5DD4B17-84BB-4635-9C36-1134E0F85BCE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AEDDAA7-C11E-4E5C-BB1D-8D40C26A4A12}" type="slidenum">
              <a:rPr lang="es-CL" smtClean="0"/>
              <a:t>‹Nº›</a:t>
            </a:fld>
            <a:endParaRPr lang="es-CL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620046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4B17-84BB-4635-9C36-1134E0F85BCE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DAA7-C11E-4E5C-BB1D-8D40C26A4A1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1840166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4B17-84BB-4635-9C36-1134E0F85BCE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DAA7-C11E-4E5C-BB1D-8D40C26A4A1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1454718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4B17-84BB-4635-9C36-1134E0F85BCE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DAA7-C11E-4E5C-BB1D-8D40C26A4A1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7856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4B17-84BB-4635-9C36-1134E0F85BCE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DAA7-C11E-4E5C-BB1D-8D40C26A4A1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6170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B5DD4B17-84BB-4635-9C36-1134E0F85BCE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9AEDDAA7-C11E-4E5C-BB1D-8D40C26A4A12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24532806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5DD4B17-84BB-4635-9C36-1134E0F85BCE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9AEDDAA7-C11E-4E5C-BB1D-8D40C26A4A1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4831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5DD4B17-84BB-4635-9C36-1134E0F85BCE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AEDDAA7-C11E-4E5C-BB1D-8D40C26A4A12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45302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omments" Target="../comments/commen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camilalleuful@gmail.com" TargetMode="External"/><Relationship Id="rId2" Type="http://schemas.openxmlformats.org/officeDocument/2006/relationships/hyperlink" Target="http://www.liceocarloscondell.c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A4215DB-CFDE-4578-BB07-DB5607848D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err="1"/>
              <a:t>Present</a:t>
            </a:r>
            <a:r>
              <a:rPr lang="es-CL" dirty="0"/>
              <a:t> </a:t>
            </a:r>
            <a:br>
              <a:rPr lang="es-CL" dirty="0"/>
            </a:br>
            <a:r>
              <a:rPr lang="es-CL" dirty="0"/>
              <a:t>Simple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6BC229BE-08AC-469B-8A48-009312A664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/>
              <a:t>Ms. Camila Peña/ms </a:t>
            </a:r>
            <a:r>
              <a:rPr lang="es-CL" dirty="0" err="1"/>
              <a:t>camila</a:t>
            </a:r>
            <a:r>
              <a:rPr lang="es-CL" dirty="0"/>
              <a:t> </a:t>
            </a:r>
            <a:r>
              <a:rPr lang="es-CL" dirty="0" err="1" smtClean="0"/>
              <a:t>lleuful</a:t>
            </a:r>
            <a:endParaRPr lang="es-CL" dirty="0" smtClean="0"/>
          </a:p>
          <a:p>
            <a:r>
              <a:rPr lang="es-CL" dirty="0" err="1" smtClean="0"/>
              <a:t>Guia</a:t>
            </a:r>
            <a:r>
              <a:rPr lang="es-CL" dirty="0" smtClean="0"/>
              <a:t> </a:t>
            </a:r>
            <a:r>
              <a:rPr lang="es-CL" smtClean="0"/>
              <a:t>segundos medios.</a:t>
            </a:r>
            <a:endParaRPr lang="es-CL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92" y="121849"/>
            <a:ext cx="2121286" cy="2082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515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BE832B4-ADA5-44A3-83DF-8ADF31155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839" y="382385"/>
            <a:ext cx="10178322" cy="1492132"/>
          </a:xfrm>
        </p:spPr>
        <p:txBody>
          <a:bodyPr/>
          <a:lstStyle/>
          <a:p>
            <a:pPr algn="ctr"/>
            <a:r>
              <a:rPr lang="es-CL" dirty="0"/>
              <a:t>¿CUANDO USAMOS “PRESENT SIMPLE”?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="" xmlns:a16="http://schemas.microsoft.com/office/drawing/2014/main" id="{97DDCD66-F052-450E-969A-39BA29CCC1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5156506"/>
              </p:ext>
            </p:extLst>
          </p:nvPr>
        </p:nvGraphicFramePr>
        <p:xfrm>
          <a:off x="794804" y="2181910"/>
          <a:ext cx="6633365" cy="4187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CuadroTexto 12">
            <a:extLst>
              <a:ext uri="{FF2B5EF4-FFF2-40B4-BE49-F238E27FC236}">
                <a16:creationId xmlns="" xmlns:a16="http://schemas.microsoft.com/office/drawing/2014/main" id="{16F2C4EC-0F6C-4AD1-BCDB-66C9352D3CF9}"/>
              </a:ext>
            </a:extLst>
          </p:cNvPr>
          <p:cNvSpPr txBox="1"/>
          <p:nvPr/>
        </p:nvSpPr>
        <p:spPr>
          <a:xfrm>
            <a:off x="7428167" y="1951672"/>
            <a:ext cx="4190674" cy="1200329"/>
          </a:xfrm>
          <a:prstGeom prst="rect">
            <a:avLst/>
          </a:prstGeom>
          <a:noFill/>
          <a:ln>
            <a:solidFill>
              <a:schemeClr val="tx2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/>
              <a:t>Acciones que se repiten diariamente o semanalmente.</a:t>
            </a:r>
          </a:p>
          <a:p>
            <a:r>
              <a:rPr lang="es-CL" dirty="0"/>
              <a:t>Ej.   Despertar a las 8 am los días lunes.</a:t>
            </a:r>
          </a:p>
          <a:p>
            <a:r>
              <a:rPr lang="es-CL" dirty="0"/>
              <a:t>      Estudiar dos horas de lunes a viernes.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="" xmlns:a16="http://schemas.microsoft.com/office/drawing/2014/main" id="{CE0C8F79-18FC-4048-A108-C977607C3C17}"/>
              </a:ext>
            </a:extLst>
          </p:cNvPr>
          <p:cNvSpPr txBox="1"/>
          <p:nvPr/>
        </p:nvSpPr>
        <p:spPr>
          <a:xfrm>
            <a:off x="7428168" y="3721586"/>
            <a:ext cx="4190674" cy="923330"/>
          </a:xfrm>
          <a:prstGeom prst="rect">
            <a:avLst/>
          </a:prstGeom>
          <a:noFill/>
          <a:ln>
            <a:solidFill>
              <a:schemeClr val="tx2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/>
              <a:t>Hábitos adquiridos.</a:t>
            </a:r>
          </a:p>
          <a:p>
            <a:r>
              <a:rPr lang="es-CL" dirty="0"/>
              <a:t>Ej.   Despertar a las 8 am.</a:t>
            </a:r>
          </a:p>
          <a:p>
            <a:r>
              <a:rPr lang="es-CL" dirty="0"/>
              <a:t>      Cepillarse los dientes.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="" xmlns:a16="http://schemas.microsoft.com/office/drawing/2014/main" id="{80D8366A-C040-4F0A-A9C8-08BDC05A7567}"/>
              </a:ext>
            </a:extLst>
          </p:cNvPr>
          <p:cNvSpPr txBox="1"/>
          <p:nvPr/>
        </p:nvSpPr>
        <p:spPr>
          <a:xfrm>
            <a:off x="7629937" y="5229966"/>
            <a:ext cx="3988905" cy="923330"/>
          </a:xfrm>
          <a:prstGeom prst="rect">
            <a:avLst/>
          </a:prstGeom>
          <a:noFill/>
          <a:ln>
            <a:solidFill>
              <a:schemeClr val="tx2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/>
              <a:t>Hechos concretos y reales.</a:t>
            </a:r>
          </a:p>
          <a:p>
            <a:r>
              <a:rPr lang="es-CL" dirty="0"/>
              <a:t>Ej.   El pasto es verde.</a:t>
            </a:r>
          </a:p>
          <a:p>
            <a:r>
              <a:rPr lang="es-CL" dirty="0"/>
              <a:t>      Los perros son animales.</a:t>
            </a:r>
          </a:p>
        </p:txBody>
      </p:sp>
    </p:spTree>
    <p:extLst>
      <p:ext uri="{BB962C8B-B14F-4D97-AF65-F5344CB8AC3E}">
        <p14:creationId xmlns:p14="http://schemas.microsoft.com/office/powerpoint/2010/main" val="1785574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9DDD3C5-FCF4-4482-B4C0-D1FD301DC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err="1"/>
              <a:t>Structure</a:t>
            </a:r>
            <a:r>
              <a:rPr lang="es-CL" dirty="0"/>
              <a:t/>
            </a:r>
            <a:br>
              <a:rPr lang="es-CL" dirty="0"/>
            </a:br>
            <a:r>
              <a:rPr lang="es-CL" sz="1800" i="1" dirty="0"/>
              <a:t>estructura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72A2AD68-C4E5-4EA1-B3A4-85E328B68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3262" y="2281079"/>
            <a:ext cx="7309226" cy="3324591"/>
          </a:xfrm>
          <a:ln>
            <a:noFill/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sz="4000" dirty="0"/>
              <a:t>SUBJECT+VERB+COMPLEMENT</a:t>
            </a:r>
          </a:p>
          <a:p>
            <a:pPr marL="0" indent="0" algn="just">
              <a:buNone/>
            </a:pPr>
            <a:r>
              <a:rPr lang="es-CL" sz="2800" dirty="0"/>
              <a:t>        SUJETO+VERBO+COMPLEMENTO</a:t>
            </a:r>
          </a:p>
          <a:p>
            <a:pPr marL="0" indent="0" algn="just">
              <a:buNone/>
            </a:pPr>
            <a:endParaRPr lang="es-CL" sz="2800" dirty="0"/>
          </a:p>
          <a:p>
            <a:pPr marL="0" indent="0" algn="ctr">
              <a:buNone/>
            </a:pPr>
            <a:r>
              <a:rPr lang="es-CL" i="1" dirty="0">
                <a:solidFill>
                  <a:schemeClr val="tx1"/>
                </a:solidFill>
              </a:rPr>
              <a:t>“I </a:t>
            </a:r>
            <a:r>
              <a:rPr lang="es-CL" i="1" dirty="0" err="1">
                <a:solidFill>
                  <a:schemeClr val="tx1"/>
                </a:solidFill>
              </a:rPr>
              <a:t>wake</a:t>
            </a:r>
            <a:r>
              <a:rPr lang="es-CL" i="1" dirty="0">
                <a:solidFill>
                  <a:schemeClr val="tx1"/>
                </a:solidFill>
              </a:rPr>
              <a:t> up </a:t>
            </a:r>
            <a:r>
              <a:rPr lang="es-CL" i="1" dirty="0" err="1">
                <a:solidFill>
                  <a:schemeClr val="tx1"/>
                </a:solidFill>
              </a:rPr>
              <a:t>everyday</a:t>
            </a:r>
            <a:r>
              <a:rPr lang="es-CL" i="1" dirty="0">
                <a:solidFill>
                  <a:schemeClr val="tx1"/>
                </a:solidFill>
              </a:rPr>
              <a:t> at 8.00 am.”</a:t>
            </a:r>
          </a:p>
          <a:p>
            <a:pPr marL="0" indent="0" algn="ctr">
              <a:buNone/>
            </a:pPr>
            <a:r>
              <a:rPr lang="es-CL" i="1" dirty="0">
                <a:solidFill>
                  <a:schemeClr val="tx1"/>
                </a:solidFill>
              </a:rPr>
              <a:t>“</a:t>
            </a:r>
            <a:r>
              <a:rPr lang="es-CL" i="1" dirty="0" err="1">
                <a:solidFill>
                  <a:schemeClr val="tx1"/>
                </a:solidFill>
              </a:rPr>
              <a:t>She</a:t>
            </a:r>
            <a:r>
              <a:rPr lang="es-CL" i="1" dirty="0">
                <a:solidFill>
                  <a:schemeClr val="tx1"/>
                </a:solidFill>
              </a:rPr>
              <a:t> </a:t>
            </a:r>
            <a:r>
              <a:rPr lang="es-CL" i="1" dirty="0" err="1">
                <a:solidFill>
                  <a:schemeClr val="tx1"/>
                </a:solidFill>
              </a:rPr>
              <a:t>runs</a:t>
            </a:r>
            <a:r>
              <a:rPr lang="es-CL" i="1" dirty="0">
                <a:solidFill>
                  <a:schemeClr val="tx1"/>
                </a:solidFill>
              </a:rPr>
              <a:t> </a:t>
            </a:r>
            <a:r>
              <a:rPr lang="es-CL" i="1" dirty="0" err="1">
                <a:solidFill>
                  <a:schemeClr val="tx1"/>
                </a:solidFill>
              </a:rPr>
              <a:t>every</a:t>
            </a:r>
            <a:r>
              <a:rPr lang="es-CL" i="1" dirty="0">
                <a:solidFill>
                  <a:schemeClr val="tx1"/>
                </a:solidFill>
              </a:rPr>
              <a:t> </a:t>
            </a:r>
            <a:r>
              <a:rPr lang="es-CL" i="1" dirty="0" err="1">
                <a:solidFill>
                  <a:schemeClr val="tx1"/>
                </a:solidFill>
              </a:rPr>
              <a:t>morning</a:t>
            </a:r>
            <a:r>
              <a:rPr lang="es-CL" i="1" dirty="0">
                <a:solidFill>
                  <a:schemeClr val="tx1"/>
                </a:solidFill>
              </a:rPr>
              <a:t>”</a:t>
            </a:r>
          </a:p>
          <a:p>
            <a:pPr marL="0" indent="0" algn="ctr">
              <a:buNone/>
            </a:pPr>
            <a:r>
              <a:rPr lang="es-CL" i="1" dirty="0">
                <a:solidFill>
                  <a:schemeClr val="tx1"/>
                </a:solidFill>
              </a:rPr>
              <a:t>“He </a:t>
            </a:r>
            <a:r>
              <a:rPr lang="es-CL" i="1" dirty="0" err="1">
                <a:solidFill>
                  <a:schemeClr val="tx1"/>
                </a:solidFill>
              </a:rPr>
              <a:t>goes</a:t>
            </a:r>
            <a:r>
              <a:rPr lang="es-CL" i="1" dirty="0">
                <a:solidFill>
                  <a:schemeClr val="tx1"/>
                </a:solidFill>
              </a:rPr>
              <a:t> </a:t>
            </a:r>
            <a:r>
              <a:rPr lang="es-CL" i="1" dirty="0" err="1">
                <a:solidFill>
                  <a:schemeClr val="tx1"/>
                </a:solidFill>
              </a:rPr>
              <a:t>to</a:t>
            </a:r>
            <a:r>
              <a:rPr lang="es-CL" i="1" dirty="0">
                <a:solidFill>
                  <a:schemeClr val="tx1"/>
                </a:solidFill>
              </a:rPr>
              <a:t> </a:t>
            </a:r>
            <a:r>
              <a:rPr lang="es-CL" i="1" dirty="0" err="1">
                <a:solidFill>
                  <a:schemeClr val="tx1"/>
                </a:solidFill>
              </a:rPr>
              <a:t>work</a:t>
            </a:r>
            <a:r>
              <a:rPr lang="es-CL" i="1" dirty="0">
                <a:solidFill>
                  <a:schemeClr val="tx1"/>
                </a:solidFill>
              </a:rPr>
              <a:t> in </a:t>
            </a:r>
            <a:r>
              <a:rPr lang="es-CL" i="1" dirty="0" err="1">
                <a:solidFill>
                  <a:schemeClr val="tx1"/>
                </a:solidFill>
              </a:rPr>
              <a:t>the</a:t>
            </a:r>
            <a:r>
              <a:rPr lang="es-CL" i="1" dirty="0">
                <a:solidFill>
                  <a:schemeClr val="tx1"/>
                </a:solidFill>
              </a:rPr>
              <a:t> </a:t>
            </a:r>
            <a:r>
              <a:rPr lang="es-CL" i="1" dirty="0" err="1">
                <a:solidFill>
                  <a:schemeClr val="tx1"/>
                </a:solidFill>
              </a:rPr>
              <a:t>morning</a:t>
            </a:r>
            <a:r>
              <a:rPr lang="es-CL" i="1" dirty="0">
                <a:solidFill>
                  <a:schemeClr val="tx1"/>
                </a:solidFill>
              </a:rPr>
              <a:t>”</a:t>
            </a:r>
          </a:p>
          <a:p>
            <a:pPr marL="0" indent="0" algn="ctr">
              <a:buNone/>
            </a:pPr>
            <a:endParaRPr lang="es-CL" sz="4000" dirty="0"/>
          </a:p>
        </p:txBody>
      </p:sp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0DB8BE14-B85F-4391-93A7-9DFD928BDF0B}"/>
              </a:ext>
            </a:extLst>
          </p:cNvPr>
          <p:cNvSpPr txBox="1"/>
          <p:nvPr/>
        </p:nvSpPr>
        <p:spPr>
          <a:xfrm>
            <a:off x="1198505" y="1489796"/>
            <a:ext cx="73092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400" b="1" dirty="0"/>
              <a:t>AFFIRMATIVE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CD70FCFC-C8B7-41B1-AD3E-BC9FF734CFF1}"/>
              </a:ext>
            </a:extLst>
          </p:cNvPr>
          <p:cNvSpPr txBox="1"/>
          <p:nvPr/>
        </p:nvSpPr>
        <p:spPr>
          <a:xfrm>
            <a:off x="7805530" y="3657600"/>
            <a:ext cx="3869635" cy="2585323"/>
          </a:xfrm>
          <a:prstGeom prst="rect">
            <a:avLst/>
          </a:prstGeom>
          <a:noFill/>
          <a:ln>
            <a:solidFill>
              <a:schemeClr val="tx2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/>
              <a:t>-Verbos regulares:  Agregar “S” al fina.</a:t>
            </a:r>
          </a:p>
          <a:p>
            <a:r>
              <a:rPr lang="es-CL" dirty="0"/>
              <a:t>-Agregar “ES” en tercera persona singular (verbos que terminan con </a:t>
            </a:r>
            <a:r>
              <a:rPr lang="es-CL" b="1" dirty="0"/>
              <a:t>o, ch, </a:t>
            </a:r>
            <a:r>
              <a:rPr lang="es-CL" b="1" dirty="0" err="1"/>
              <a:t>sh</a:t>
            </a:r>
            <a:r>
              <a:rPr lang="es-CL" b="1" dirty="0"/>
              <a:t>, </a:t>
            </a:r>
            <a:r>
              <a:rPr lang="es-CL" b="1" dirty="0" err="1"/>
              <a:t>ss</a:t>
            </a:r>
            <a:r>
              <a:rPr lang="es-CL" b="1" dirty="0"/>
              <a:t>, x,</a:t>
            </a:r>
            <a:r>
              <a:rPr lang="es-CL" dirty="0"/>
              <a:t> </a:t>
            </a:r>
            <a:r>
              <a:rPr lang="es-CL" dirty="0" err="1"/>
              <a:t>or</a:t>
            </a:r>
            <a:r>
              <a:rPr lang="es-CL" dirty="0"/>
              <a:t> </a:t>
            </a:r>
            <a:r>
              <a:rPr lang="es-CL" b="1" dirty="0"/>
              <a:t>z</a:t>
            </a:r>
            <a:r>
              <a:rPr lang="es-CL" dirty="0"/>
              <a:t>.)</a:t>
            </a:r>
          </a:p>
          <a:p>
            <a:r>
              <a:rPr lang="es-CL" dirty="0"/>
              <a:t>-Verbos en tercera persona que terminen en “Y” reemplazar por “i” y agregar “ES”.</a:t>
            </a:r>
          </a:p>
          <a:p>
            <a:r>
              <a:rPr lang="es-CL" dirty="0"/>
              <a:t>-Agregar S a verbos que terminen en “Y” antecedidos por vocal.</a:t>
            </a:r>
          </a:p>
        </p:txBody>
      </p:sp>
    </p:spTree>
    <p:extLst>
      <p:ext uri="{BB962C8B-B14F-4D97-AF65-F5344CB8AC3E}">
        <p14:creationId xmlns:p14="http://schemas.microsoft.com/office/powerpoint/2010/main" val="1111606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D5E15DE6-6214-4F69-8C79-0C3638F65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CL" sz="3200" dirty="0"/>
              <a:t>SUBJECT+DO/DOES NOT+VERB+COMPLEMENT</a:t>
            </a:r>
          </a:p>
          <a:p>
            <a:pPr marL="0" indent="0" algn="ctr">
              <a:buNone/>
            </a:pPr>
            <a:r>
              <a:rPr lang="es-CL" dirty="0"/>
              <a:t>        SUJETO+DO/DOES NOT+VERBO+COMPLEMENTO</a:t>
            </a:r>
          </a:p>
          <a:p>
            <a:pPr marL="0" indent="0" algn="ctr">
              <a:buNone/>
            </a:pPr>
            <a:endParaRPr lang="es-CL" dirty="0"/>
          </a:p>
          <a:p>
            <a:pPr marL="0" indent="0" algn="ctr">
              <a:buNone/>
            </a:pPr>
            <a:r>
              <a:rPr lang="es-CL" i="1" dirty="0">
                <a:solidFill>
                  <a:schemeClr val="tx1"/>
                </a:solidFill>
              </a:rPr>
              <a:t>“I do </a:t>
            </a:r>
            <a:r>
              <a:rPr lang="es-CL" i="1" dirty="0" err="1">
                <a:solidFill>
                  <a:schemeClr val="tx1"/>
                </a:solidFill>
              </a:rPr>
              <a:t>not</a:t>
            </a:r>
            <a:r>
              <a:rPr lang="es-CL" i="1" dirty="0">
                <a:solidFill>
                  <a:schemeClr val="tx1"/>
                </a:solidFill>
              </a:rPr>
              <a:t> </a:t>
            </a:r>
            <a:r>
              <a:rPr lang="es-CL" i="1" dirty="0" err="1">
                <a:solidFill>
                  <a:schemeClr val="tx1"/>
                </a:solidFill>
              </a:rPr>
              <a:t>like</a:t>
            </a:r>
            <a:r>
              <a:rPr lang="es-CL" i="1" dirty="0">
                <a:solidFill>
                  <a:schemeClr val="tx1"/>
                </a:solidFill>
              </a:rPr>
              <a:t> </a:t>
            </a:r>
            <a:r>
              <a:rPr lang="es-CL" i="1" dirty="0" err="1">
                <a:solidFill>
                  <a:schemeClr val="tx1"/>
                </a:solidFill>
              </a:rPr>
              <a:t>onions</a:t>
            </a:r>
            <a:r>
              <a:rPr lang="es-CL" i="1" dirty="0">
                <a:solidFill>
                  <a:schemeClr val="tx1"/>
                </a:solidFill>
              </a:rPr>
              <a:t>”</a:t>
            </a:r>
          </a:p>
          <a:p>
            <a:pPr marL="0" indent="0" algn="ctr">
              <a:buNone/>
            </a:pPr>
            <a:r>
              <a:rPr lang="es-CL" i="1" dirty="0">
                <a:solidFill>
                  <a:schemeClr val="tx1"/>
                </a:solidFill>
              </a:rPr>
              <a:t>“</a:t>
            </a:r>
            <a:r>
              <a:rPr lang="es-CL" i="1" dirty="0" err="1">
                <a:solidFill>
                  <a:schemeClr val="tx1"/>
                </a:solidFill>
              </a:rPr>
              <a:t>She</a:t>
            </a:r>
            <a:r>
              <a:rPr lang="es-CL" i="1" dirty="0">
                <a:solidFill>
                  <a:schemeClr val="tx1"/>
                </a:solidFill>
              </a:rPr>
              <a:t> </a:t>
            </a:r>
            <a:r>
              <a:rPr lang="es-CL" i="1" dirty="0" err="1">
                <a:solidFill>
                  <a:schemeClr val="tx1"/>
                </a:solidFill>
              </a:rPr>
              <a:t>doesn’t</a:t>
            </a:r>
            <a:r>
              <a:rPr lang="es-CL" i="1" dirty="0">
                <a:solidFill>
                  <a:schemeClr val="tx1"/>
                </a:solidFill>
              </a:rPr>
              <a:t> </a:t>
            </a:r>
            <a:r>
              <a:rPr lang="es-CL" i="1" dirty="0" err="1">
                <a:solidFill>
                  <a:schemeClr val="tx1"/>
                </a:solidFill>
              </a:rPr>
              <a:t>speak</a:t>
            </a:r>
            <a:r>
              <a:rPr lang="es-CL" i="1" dirty="0">
                <a:solidFill>
                  <a:schemeClr val="tx1"/>
                </a:solidFill>
              </a:rPr>
              <a:t> </a:t>
            </a:r>
            <a:r>
              <a:rPr lang="es-CL" i="1" dirty="0" err="1">
                <a:solidFill>
                  <a:schemeClr val="tx1"/>
                </a:solidFill>
              </a:rPr>
              <a:t>japanese</a:t>
            </a:r>
            <a:r>
              <a:rPr lang="es-CL" i="1" dirty="0">
                <a:solidFill>
                  <a:schemeClr val="tx1"/>
                </a:solidFill>
              </a:rPr>
              <a:t>”</a:t>
            </a:r>
          </a:p>
          <a:p>
            <a:pPr marL="0" indent="0" algn="ctr">
              <a:buNone/>
            </a:pPr>
            <a:r>
              <a:rPr lang="es-CL" i="1" dirty="0">
                <a:solidFill>
                  <a:schemeClr val="tx1"/>
                </a:solidFill>
              </a:rPr>
              <a:t>“</a:t>
            </a:r>
            <a:r>
              <a:rPr lang="es-CL" i="1" dirty="0" err="1">
                <a:solidFill>
                  <a:schemeClr val="tx1"/>
                </a:solidFill>
              </a:rPr>
              <a:t>We</a:t>
            </a:r>
            <a:r>
              <a:rPr lang="es-CL" i="1" dirty="0">
                <a:solidFill>
                  <a:schemeClr val="tx1"/>
                </a:solidFill>
              </a:rPr>
              <a:t> </a:t>
            </a:r>
            <a:r>
              <a:rPr lang="es-CL" i="1" dirty="0" err="1">
                <a:solidFill>
                  <a:schemeClr val="tx1"/>
                </a:solidFill>
              </a:rPr>
              <a:t>don’t</a:t>
            </a:r>
            <a:r>
              <a:rPr lang="es-CL" i="1" dirty="0">
                <a:solidFill>
                  <a:schemeClr val="tx1"/>
                </a:solidFill>
              </a:rPr>
              <a:t> </a:t>
            </a:r>
            <a:r>
              <a:rPr lang="es-CL" i="1" dirty="0" err="1">
                <a:solidFill>
                  <a:schemeClr val="tx1"/>
                </a:solidFill>
              </a:rPr>
              <a:t>know</a:t>
            </a:r>
            <a:r>
              <a:rPr lang="es-CL" i="1" dirty="0">
                <a:solidFill>
                  <a:schemeClr val="tx1"/>
                </a:solidFill>
              </a:rPr>
              <a:t> </a:t>
            </a:r>
            <a:r>
              <a:rPr lang="es-CL" i="1" dirty="0" err="1">
                <a:solidFill>
                  <a:schemeClr val="tx1"/>
                </a:solidFill>
              </a:rPr>
              <a:t>where</a:t>
            </a:r>
            <a:r>
              <a:rPr lang="es-CL" i="1" dirty="0">
                <a:solidFill>
                  <a:schemeClr val="tx1"/>
                </a:solidFill>
              </a:rPr>
              <a:t> </a:t>
            </a:r>
            <a:r>
              <a:rPr lang="es-CL" i="1" dirty="0" err="1">
                <a:solidFill>
                  <a:schemeClr val="tx1"/>
                </a:solidFill>
              </a:rPr>
              <a:t>to</a:t>
            </a:r>
            <a:r>
              <a:rPr lang="es-CL" i="1" dirty="0">
                <a:solidFill>
                  <a:schemeClr val="tx1"/>
                </a:solidFill>
              </a:rPr>
              <a:t> </a:t>
            </a:r>
            <a:r>
              <a:rPr lang="es-CL" i="1" dirty="0" err="1">
                <a:solidFill>
                  <a:schemeClr val="tx1"/>
                </a:solidFill>
              </a:rPr>
              <a:t>go</a:t>
            </a:r>
            <a:r>
              <a:rPr lang="es-CL" i="1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="" xmlns:a16="http://schemas.microsoft.com/office/drawing/2014/main" id="{678D6C1A-5210-49D6-BE9E-3FCECE4DD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/>
          <a:lstStyle/>
          <a:p>
            <a:pPr algn="ctr"/>
            <a:r>
              <a:rPr lang="es-CL" dirty="0" err="1"/>
              <a:t>Structure</a:t>
            </a:r>
            <a:r>
              <a:rPr lang="es-CL" dirty="0"/>
              <a:t/>
            </a:r>
            <a:br>
              <a:rPr lang="es-CL" dirty="0"/>
            </a:br>
            <a:r>
              <a:rPr lang="es-CL" sz="1800" i="1" dirty="0"/>
              <a:t>estructura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F4D902CA-00FE-4163-BE7B-6C1C3FB1EDEE}"/>
              </a:ext>
            </a:extLst>
          </p:cNvPr>
          <p:cNvSpPr txBox="1"/>
          <p:nvPr/>
        </p:nvSpPr>
        <p:spPr>
          <a:xfrm>
            <a:off x="1198505" y="1489796"/>
            <a:ext cx="73092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400" b="1" dirty="0"/>
              <a:t>NEGATIVE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C7671DC9-59B9-4084-8C8B-59F3E285D296}"/>
              </a:ext>
            </a:extLst>
          </p:cNvPr>
          <p:cNvSpPr txBox="1"/>
          <p:nvPr/>
        </p:nvSpPr>
        <p:spPr>
          <a:xfrm>
            <a:off x="8097078" y="5194776"/>
            <a:ext cx="3332922" cy="923330"/>
          </a:xfrm>
          <a:prstGeom prst="rect">
            <a:avLst/>
          </a:prstGeom>
          <a:noFill/>
          <a:ln>
            <a:solidFill>
              <a:schemeClr val="tx2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/>
              <a:t>DO NOT y DOES NOT pueden ser abreviados a “DON’T y a DOESN’T” respectivamente.</a:t>
            </a:r>
          </a:p>
        </p:txBody>
      </p:sp>
    </p:spTree>
    <p:extLst>
      <p:ext uri="{BB962C8B-B14F-4D97-AF65-F5344CB8AC3E}">
        <p14:creationId xmlns:p14="http://schemas.microsoft.com/office/powerpoint/2010/main" val="2970893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F50DBC7A-A9BA-4FCC-B58E-5D258AB07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CL" sz="3200" dirty="0"/>
              <a:t>DO/DOES+SUBJECT+VERB+COMPLEMENT+?</a:t>
            </a:r>
          </a:p>
          <a:p>
            <a:pPr marL="0" indent="0" algn="ctr">
              <a:buNone/>
            </a:pPr>
            <a:r>
              <a:rPr lang="es-CL" dirty="0"/>
              <a:t>      DO/DOES+SUJETO+VERBO+COMPLEMENTO+?</a:t>
            </a:r>
          </a:p>
          <a:p>
            <a:pPr marL="0" indent="0">
              <a:buNone/>
            </a:pPr>
            <a:endParaRPr lang="es-CL" dirty="0"/>
          </a:p>
          <a:p>
            <a:pPr marL="0" indent="0" algn="ctr">
              <a:buNone/>
            </a:pPr>
            <a:r>
              <a:rPr lang="es-CL" i="1" dirty="0" err="1">
                <a:solidFill>
                  <a:schemeClr val="tx1"/>
                </a:solidFill>
              </a:rPr>
              <a:t>Does</a:t>
            </a:r>
            <a:r>
              <a:rPr lang="es-CL" i="1" dirty="0">
                <a:solidFill>
                  <a:schemeClr val="tx1"/>
                </a:solidFill>
              </a:rPr>
              <a:t> </a:t>
            </a:r>
            <a:r>
              <a:rPr lang="es-CL" i="1" dirty="0" err="1">
                <a:solidFill>
                  <a:schemeClr val="tx1"/>
                </a:solidFill>
              </a:rPr>
              <a:t>she</a:t>
            </a:r>
            <a:r>
              <a:rPr lang="es-CL" i="1" dirty="0">
                <a:solidFill>
                  <a:schemeClr val="tx1"/>
                </a:solidFill>
              </a:rPr>
              <a:t> </a:t>
            </a:r>
            <a:r>
              <a:rPr lang="es-CL" i="1" dirty="0" err="1">
                <a:solidFill>
                  <a:schemeClr val="tx1"/>
                </a:solidFill>
              </a:rPr>
              <a:t>know</a:t>
            </a:r>
            <a:r>
              <a:rPr lang="es-CL" i="1" dirty="0">
                <a:solidFill>
                  <a:schemeClr val="tx1"/>
                </a:solidFill>
              </a:rPr>
              <a:t> </a:t>
            </a:r>
            <a:r>
              <a:rPr lang="es-CL" i="1" dirty="0" err="1">
                <a:solidFill>
                  <a:schemeClr val="tx1"/>
                </a:solidFill>
              </a:rPr>
              <a:t>how</a:t>
            </a:r>
            <a:r>
              <a:rPr lang="es-CL" i="1" dirty="0">
                <a:solidFill>
                  <a:schemeClr val="tx1"/>
                </a:solidFill>
              </a:rPr>
              <a:t> </a:t>
            </a:r>
            <a:r>
              <a:rPr lang="es-CL" i="1" dirty="0" err="1">
                <a:solidFill>
                  <a:schemeClr val="tx1"/>
                </a:solidFill>
              </a:rPr>
              <a:t>to</a:t>
            </a:r>
            <a:r>
              <a:rPr lang="es-CL" i="1" dirty="0">
                <a:solidFill>
                  <a:schemeClr val="tx1"/>
                </a:solidFill>
              </a:rPr>
              <a:t> </a:t>
            </a:r>
            <a:r>
              <a:rPr lang="es-CL" i="1" dirty="0" err="1">
                <a:solidFill>
                  <a:schemeClr val="tx1"/>
                </a:solidFill>
              </a:rPr>
              <a:t>cook</a:t>
            </a:r>
            <a:r>
              <a:rPr lang="es-CL" i="1" dirty="0">
                <a:solidFill>
                  <a:schemeClr val="tx1"/>
                </a:solidFill>
              </a:rPr>
              <a:t>?</a:t>
            </a:r>
          </a:p>
          <a:p>
            <a:pPr marL="0" indent="0" algn="ctr">
              <a:buNone/>
            </a:pPr>
            <a:r>
              <a:rPr lang="es-CL" i="1" dirty="0">
                <a:solidFill>
                  <a:schemeClr val="tx1"/>
                </a:solidFill>
              </a:rPr>
              <a:t>Do </a:t>
            </a:r>
            <a:r>
              <a:rPr lang="es-CL" i="1" dirty="0" err="1">
                <a:solidFill>
                  <a:schemeClr val="tx1"/>
                </a:solidFill>
              </a:rPr>
              <a:t>you</a:t>
            </a:r>
            <a:r>
              <a:rPr lang="es-CL" i="1" dirty="0">
                <a:solidFill>
                  <a:schemeClr val="tx1"/>
                </a:solidFill>
              </a:rPr>
              <a:t> </a:t>
            </a:r>
            <a:r>
              <a:rPr lang="es-CL" i="1" dirty="0" err="1">
                <a:solidFill>
                  <a:schemeClr val="tx1"/>
                </a:solidFill>
              </a:rPr>
              <a:t>understand</a:t>
            </a:r>
            <a:r>
              <a:rPr lang="es-CL" i="1" dirty="0">
                <a:solidFill>
                  <a:schemeClr val="tx1"/>
                </a:solidFill>
              </a:rPr>
              <a:t> </a:t>
            </a:r>
            <a:r>
              <a:rPr lang="es-CL" i="1" dirty="0" err="1">
                <a:solidFill>
                  <a:schemeClr val="tx1"/>
                </a:solidFill>
              </a:rPr>
              <a:t>what</a:t>
            </a:r>
            <a:r>
              <a:rPr lang="es-CL" i="1" dirty="0">
                <a:solidFill>
                  <a:schemeClr val="tx1"/>
                </a:solidFill>
              </a:rPr>
              <a:t> I mean?</a:t>
            </a:r>
          </a:p>
          <a:p>
            <a:pPr marL="0" indent="0" algn="ctr">
              <a:buNone/>
            </a:pPr>
            <a:r>
              <a:rPr lang="es-CL" i="1" dirty="0">
                <a:solidFill>
                  <a:schemeClr val="tx1"/>
                </a:solidFill>
              </a:rPr>
              <a:t>Do I </a:t>
            </a:r>
            <a:r>
              <a:rPr lang="es-CL" i="1" dirty="0" err="1">
                <a:solidFill>
                  <a:schemeClr val="tx1"/>
                </a:solidFill>
              </a:rPr>
              <a:t>know</a:t>
            </a:r>
            <a:r>
              <a:rPr lang="es-CL" i="1" dirty="0">
                <a:solidFill>
                  <a:schemeClr val="tx1"/>
                </a:solidFill>
              </a:rPr>
              <a:t> </a:t>
            </a:r>
            <a:r>
              <a:rPr lang="es-CL" i="1" dirty="0" err="1">
                <a:solidFill>
                  <a:schemeClr val="tx1"/>
                </a:solidFill>
              </a:rPr>
              <a:t>you</a:t>
            </a:r>
            <a:r>
              <a:rPr lang="es-CL" i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="" xmlns:a16="http://schemas.microsoft.com/office/drawing/2014/main" id="{B74CE57B-ABCC-49FB-8C2E-B0A945741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/>
          <a:lstStyle/>
          <a:p>
            <a:pPr algn="ctr"/>
            <a:r>
              <a:rPr lang="es-CL" dirty="0" err="1"/>
              <a:t>Structure</a:t>
            </a:r>
            <a:r>
              <a:rPr lang="es-CL" dirty="0"/>
              <a:t/>
            </a:r>
            <a:br>
              <a:rPr lang="es-CL" dirty="0"/>
            </a:br>
            <a:r>
              <a:rPr lang="es-CL" sz="1800" i="1" dirty="0"/>
              <a:t>estructura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0DBFC92B-2512-430D-8F84-34FED9DA3F48}"/>
              </a:ext>
            </a:extLst>
          </p:cNvPr>
          <p:cNvSpPr txBox="1"/>
          <p:nvPr/>
        </p:nvSpPr>
        <p:spPr>
          <a:xfrm>
            <a:off x="1198505" y="1489796"/>
            <a:ext cx="73092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400" b="1" dirty="0"/>
              <a:t>INTERROGATIVE</a:t>
            </a:r>
          </a:p>
        </p:txBody>
      </p:sp>
    </p:spTree>
    <p:extLst>
      <p:ext uri="{BB962C8B-B14F-4D97-AF65-F5344CB8AC3E}">
        <p14:creationId xmlns:p14="http://schemas.microsoft.com/office/powerpoint/2010/main" val="643183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16C0B26-505D-47AD-8DE0-51514A6A5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839" y="607672"/>
            <a:ext cx="10178322" cy="1492132"/>
          </a:xfrm>
        </p:spPr>
        <p:txBody>
          <a:bodyPr/>
          <a:lstStyle/>
          <a:p>
            <a:pPr algn="ctr"/>
            <a:r>
              <a:rPr lang="es-CL" dirty="0"/>
              <a:t>EXAMPLE</a:t>
            </a:r>
            <a:br>
              <a:rPr lang="es-CL" dirty="0"/>
            </a:br>
            <a:r>
              <a:rPr lang="es-CL" sz="2000" dirty="0"/>
              <a:t>ejemplos</a:t>
            </a:r>
          </a:p>
        </p:txBody>
      </p:sp>
      <p:graphicFrame>
        <p:nvGraphicFramePr>
          <p:cNvPr id="7" name="Tabla 7">
            <a:extLst>
              <a:ext uri="{FF2B5EF4-FFF2-40B4-BE49-F238E27FC236}">
                <a16:creationId xmlns="" xmlns:a16="http://schemas.microsoft.com/office/drawing/2014/main" id="{6C7C2050-C27C-4A41-BE6C-71D4452CB0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976829"/>
              </p:ext>
            </p:extLst>
          </p:nvPr>
        </p:nvGraphicFramePr>
        <p:xfrm>
          <a:off x="1872973" y="2203909"/>
          <a:ext cx="8529984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218">
                  <a:extLst>
                    <a:ext uri="{9D8B030D-6E8A-4147-A177-3AD203B41FA5}">
                      <a16:colId xmlns="" xmlns:a16="http://schemas.microsoft.com/office/drawing/2014/main" val="1423136705"/>
                    </a:ext>
                  </a:extLst>
                </a:gridCol>
                <a:gridCol w="2464905">
                  <a:extLst>
                    <a:ext uri="{9D8B030D-6E8A-4147-A177-3AD203B41FA5}">
                      <a16:colId xmlns="" xmlns:a16="http://schemas.microsoft.com/office/drawing/2014/main" val="2741366149"/>
                    </a:ext>
                  </a:extLst>
                </a:gridCol>
                <a:gridCol w="2570921">
                  <a:extLst>
                    <a:ext uri="{9D8B030D-6E8A-4147-A177-3AD203B41FA5}">
                      <a16:colId xmlns="" xmlns:a16="http://schemas.microsoft.com/office/drawing/2014/main" val="758111283"/>
                    </a:ext>
                  </a:extLst>
                </a:gridCol>
                <a:gridCol w="2676940">
                  <a:extLst>
                    <a:ext uri="{9D8B030D-6E8A-4147-A177-3AD203B41FA5}">
                      <a16:colId xmlns="" xmlns:a16="http://schemas.microsoft.com/office/drawing/2014/main" val="17486432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sz="1400" dirty="0">
                          <a:solidFill>
                            <a:schemeClr val="tx1"/>
                          </a:solidFill>
                        </a:rPr>
                        <a:t> VERB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L" dirty="0">
                          <a:solidFill>
                            <a:schemeClr val="tx1"/>
                          </a:solidFill>
                        </a:rPr>
                        <a:t>AFFIRMATIVE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L" dirty="0">
                          <a:solidFill>
                            <a:schemeClr val="tx1"/>
                          </a:solidFill>
                        </a:rPr>
                        <a:t>NEGATIVE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L" dirty="0">
                          <a:solidFill>
                            <a:schemeClr val="tx1"/>
                          </a:solidFill>
                        </a:rPr>
                        <a:t>INTERROGATIVE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18898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sz="1400" dirty="0">
                          <a:solidFill>
                            <a:schemeClr val="tx1"/>
                          </a:solidFill>
                        </a:rPr>
                        <a:t>STUDY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L" dirty="0" err="1"/>
                        <a:t>You</a:t>
                      </a:r>
                      <a:r>
                        <a:rPr lang="es-CL" dirty="0"/>
                        <a:t> </a:t>
                      </a:r>
                      <a:r>
                        <a:rPr lang="es-CL" dirty="0" err="1"/>
                        <a:t>study</a:t>
                      </a:r>
                      <a:r>
                        <a:rPr lang="es-CL" dirty="0"/>
                        <a:t> </a:t>
                      </a:r>
                      <a:r>
                        <a:rPr lang="es-CL" dirty="0" err="1"/>
                        <a:t>everyday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L" dirty="0" err="1"/>
                        <a:t>You</a:t>
                      </a:r>
                      <a:r>
                        <a:rPr lang="es-CL" dirty="0"/>
                        <a:t> </a:t>
                      </a:r>
                      <a:r>
                        <a:rPr lang="es-CL" dirty="0" err="1"/>
                        <a:t>don’t</a:t>
                      </a:r>
                      <a:r>
                        <a:rPr lang="es-CL" dirty="0"/>
                        <a:t> </a:t>
                      </a:r>
                      <a:r>
                        <a:rPr lang="es-CL" dirty="0" err="1"/>
                        <a:t>study</a:t>
                      </a:r>
                      <a:r>
                        <a:rPr lang="es-CL" dirty="0"/>
                        <a:t> </a:t>
                      </a:r>
                      <a:r>
                        <a:rPr lang="es-CL" dirty="0" err="1"/>
                        <a:t>everyday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Do </a:t>
                      </a:r>
                      <a:r>
                        <a:rPr lang="es-CL" dirty="0" err="1"/>
                        <a:t>you</a:t>
                      </a:r>
                      <a:r>
                        <a:rPr lang="es-CL" dirty="0"/>
                        <a:t> </a:t>
                      </a:r>
                      <a:r>
                        <a:rPr lang="es-CL" dirty="0" err="1"/>
                        <a:t>study</a:t>
                      </a:r>
                      <a:r>
                        <a:rPr lang="es-CL" dirty="0"/>
                        <a:t> </a:t>
                      </a:r>
                      <a:r>
                        <a:rPr lang="es-CL" dirty="0" err="1"/>
                        <a:t>everyday</a:t>
                      </a:r>
                      <a:r>
                        <a:rPr lang="es-CL" dirty="0"/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64809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sz="1400" dirty="0">
                          <a:solidFill>
                            <a:schemeClr val="tx1"/>
                          </a:solidFill>
                        </a:rPr>
                        <a:t>KNOW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L" dirty="0" err="1"/>
                        <a:t>She</a:t>
                      </a:r>
                      <a:r>
                        <a:rPr lang="es-CL" dirty="0"/>
                        <a:t> </a:t>
                      </a:r>
                      <a:r>
                        <a:rPr lang="es-CL" dirty="0" err="1"/>
                        <a:t>knows</a:t>
                      </a:r>
                      <a:r>
                        <a:rPr lang="es-CL" dirty="0"/>
                        <a:t> </a:t>
                      </a:r>
                      <a:r>
                        <a:rPr lang="es-CL" dirty="0" err="1"/>
                        <a:t>how</a:t>
                      </a:r>
                      <a:r>
                        <a:rPr lang="es-CL" dirty="0"/>
                        <a:t> </a:t>
                      </a:r>
                      <a:r>
                        <a:rPr lang="es-CL" dirty="0" err="1"/>
                        <a:t>to</a:t>
                      </a:r>
                      <a:r>
                        <a:rPr lang="es-CL" dirty="0"/>
                        <a:t> </a:t>
                      </a:r>
                      <a:r>
                        <a:rPr lang="es-CL" dirty="0" err="1"/>
                        <a:t>cook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L" dirty="0" err="1"/>
                        <a:t>She</a:t>
                      </a:r>
                      <a:r>
                        <a:rPr lang="es-CL" dirty="0"/>
                        <a:t> </a:t>
                      </a:r>
                      <a:r>
                        <a:rPr lang="es-CL" dirty="0" err="1"/>
                        <a:t>doesn’t</a:t>
                      </a:r>
                      <a:r>
                        <a:rPr lang="es-CL" dirty="0"/>
                        <a:t> </a:t>
                      </a:r>
                      <a:r>
                        <a:rPr lang="es-CL" dirty="0" err="1"/>
                        <a:t>know</a:t>
                      </a:r>
                      <a:r>
                        <a:rPr lang="es-CL" dirty="0"/>
                        <a:t> </a:t>
                      </a:r>
                      <a:r>
                        <a:rPr lang="es-CL" dirty="0" err="1"/>
                        <a:t>how</a:t>
                      </a:r>
                      <a:r>
                        <a:rPr lang="es-CL" dirty="0"/>
                        <a:t> </a:t>
                      </a:r>
                      <a:r>
                        <a:rPr lang="es-CL" dirty="0" err="1"/>
                        <a:t>to</a:t>
                      </a:r>
                      <a:r>
                        <a:rPr lang="es-CL" dirty="0"/>
                        <a:t> </a:t>
                      </a:r>
                      <a:r>
                        <a:rPr lang="es-CL" dirty="0" err="1"/>
                        <a:t>cook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L" dirty="0" err="1"/>
                        <a:t>Does</a:t>
                      </a:r>
                      <a:r>
                        <a:rPr lang="es-CL" dirty="0"/>
                        <a:t> </a:t>
                      </a:r>
                      <a:r>
                        <a:rPr lang="es-CL" dirty="0" err="1"/>
                        <a:t>she</a:t>
                      </a:r>
                      <a:r>
                        <a:rPr lang="es-CL" dirty="0"/>
                        <a:t> </a:t>
                      </a:r>
                      <a:r>
                        <a:rPr lang="es-CL" dirty="0" err="1"/>
                        <a:t>know</a:t>
                      </a:r>
                      <a:r>
                        <a:rPr lang="es-CL" dirty="0"/>
                        <a:t> </a:t>
                      </a:r>
                      <a:r>
                        <a:rPr lang="es-CL" dirty="0" err="1"/>
                        <a:t>how</a:t>
                      </a:r>
                      <a:r>
                        <a:rPr lang="es-CL" dirty="0"/>
                        <a:t> </a:t>
                      </a:r>
                      <a:r>
                        <a:rPr lang="es-CL" dirty="0" err="1"/>
                        <a:t>to</a:t>
                      </a:r>
                      <a:r>
                        <a:rPr lang="es-CL" dirty="0"/>
                        <a:t> </a:t>
                      </a:r>
                      <a:r>
                        <a:rPr lang="es-CL" dirty="0" err="1"/>
                        <a:t>study</a:t>
                      </a:r>
                      <a:r>
                        <a:rPr lang="es-CL" dirty="0"/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47698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sz="1400" dirty="0">
                          <a:solidFill>
                            <a:schemeClr val="tx1"/>
                          </a:solidFill>
                        </a:rPr>
                        <a:t>LIKE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I </a:t>
                      </a:r>
                      <a:r>
                        <a:rPr lang="es-CL" dirty="0" err="1"/>
                        <a:t>like</a:t>
                      </a:r>
                      <a:r>
                        <a:rPr lang="es-CL" dirty="0"/>
                        <a:t> </a:t>
                      </a:r>
                      <a:r>
                        <a:rPr lang="es-CL" dirty="0" err="1"/>
                        <a:t>to</a:t>
                      </a:r>
                      <a:r>
                        <a:rPr lang="es-CL" dirty="0"/>
                        <a:t> dance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I do </a:t>
                      </a:r>
                      <a:r>
                        <a:rPr lang="es-CL" dirty="0" err="1"/>
                        <a:t>not</a:t>
                      </a:r>
                      <a:r>
                        <a:rPr lang="es-CL" dirty="0"/>
                        <a:t> </a:t>
                      </a:r>
                      <a:r>
                        <a:rPr lang="es-CL" dirty="0" err="1"/>
                        <a:t>like</a:t>
                      </a:r>
                      <a:r>
                        <a:rPr lang="es-CL" dirty="0"/>
                        <a:t> </a:t>
                      </a:r>
                      <a:r>
                        <a:rPr lang="es-CL" dirty="0" err="1"/>
                        <a:t>to</a:t>
                      </a:r>
                      <a:r>
                        <a:rPr lang="es-CL" dirty="0"/>
                        <a:t> dance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Do I </a:t>
                      </a:r>
                      <a:r>
                        <a:rPr lang="es-CL" dirty="0" err="1"/>
                        <a:t>like</a:t>
                      </a:r>
                      <a:r>
                        <a:rPr lang="es-CL" dirty="0"/>
                        <a:t> </a:t>
                      </a:r>
                      <a:r>
                        <a:rPr lang="es-CL" dirty="0" err="1"/>
                        <a:t>to</a:t>
                      </a:r>
                      <a:r>
                        <a:rPr lang="es-CL" dirty="0"/>
                        <a:t> dance?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27778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sz="1400" dirty="0">
                          <a:solidFill>
                            <a:schemeClr val="tx1"/>
                          </a:solidFill>
                        </a:rPr>
                        <a:t>WORK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He </a:t>
                      </a:r>
                      <a:r>
                        <a:rPr lang="es-CL" dirty="0" err="1"/>
                        <a:t>works</a:t>
                      </a:r>
                      <a:r>
                        <a:rPr lang="es-CL" dirty="0"/>
                        <a:t> in </a:t>
                      </a:r>
                      <a:r>
                        <a:rPr lang="es-CL" dirty="0" err="1"/>
                        <a:t>an</a:t>
                      </a:r>
                      <a:r>
                        <a:rPr lang="es-CL" dirty="0"/>
                        <a:t> office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He </a:t>
                      </a:r>
                      <a:r>
                        <a:rPr lang="es-CL" dirty="0" err="1"/>
                        <a:t>does</a:t>
                      </a:r>
                      <a:r>
                        <a:rPr lang="es-CL" dirty="0"/>
                        <a:t> </a:t>
                      </a:r>
                      <a:r>
                        <a:rPr lang="es-CL" dirty="0" err="1"/>
                        <a:t>not</a:t>
                      </a:r>
                      <a:r>
                        <a:rPr lang="es-CL" dirty="0"/>
                        <a:t> </a:t>
                      </a:r>
                      <a:r>
                        <a:rPr lang="es-CL" dirty="0" err="1"/>
                        <a:t>work</a:t>
                      </a:r>
                      <a:r>
                        <a:rPr lang="es-CL" dirty="0"/>
                        <a:t> in </a:t>
                      </a:r>
                      <a:r>
                        <a:rPr lang="es-CL" dirty="0" err="1"/>
                        <a:t>an</a:t>
                      </a:r>
                      <a:r>
                        <a:rPr lang="es-CL" dirty="0"/>
                        <a:t> office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L" dirty="0" err="1"/>
                        <a:t>Does</a:t>
                      </a:r>
                      <a:r>
                        <a:rPr lang="es-CL" dirty="0"/>
                        <a:t> he </a:t>
                      </a:r>
                      <a:r>
                        <a:rPr lang="es-CL" dirty="0" err="1"/>
                        <a:t>work</a:t>
                      </a:r>
                      <a:r>
                        <a:rPr lang="es-CL" dirty="0"/>
                        <a:t> in </a:t>
                      </a:r>
                      <a:r>
                        <a:rPr lang="es-CL" dirty="0" err="1"/>
                        <a:t>an</a:t>
                      </a:r>
                      <a:r>
                        <a:rPr lang="es-CL" dirty="0"/>
                        <a:t> office?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4033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sz="1400" dirty="0">
                          <a:solidFill>
                            <a:schemeClr val="tx1"/>
                          </a:solidFill>
                        </a:rPr>
                        <a:t>RUN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L" dirty="0" err="1"/>
                        <a:t>They</a:t>
                      </a:r>
                      <a:r>
                        <a:rPr lang="es-CL" dirty="0"/>
                        <a:t> run </a:t>
                      </a:r>
                      <a:r>
                        <a:rPr lang="es-CL" dirty="0" err="1"/>
                        <a:t>every</a:t>
                      </a:r>
                      <a:r>
                        <a:rPr lang="es-CL" dirty="0"/>
                        <a:t> </a:t>
                      </a:r>
                      <a:r>
                        <a:rPr lang="es-CL" dirty="0" err="1"/>
                        <a:t>morning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L" dirty="0" err="1"/>
                        <a:t>They</a:t>
                      </a:r>
                      <a:r>
                        <a:rPr lang="es-CL" dirty="0"/>
                        <a:t> </a:t>
                      </a:r>
                      <a:r>
                        <a:rPr lang="es-CL" dirty="0" err="1"/>
                        <a:t>don’t</a:t>
                      </a:r>
                      <a:r>
                        <a:rPr lang="es-CL" dirty="0"/>
                        <a:t> run </a:t>
                      </a:r>
                      <a:r>
                        <a:rPr lang="es-CL" dirty="0" err="1"/>
                        <a:t>everyday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Do </a:t>
                      </a:r>
                      <a:r>
                        <a:rPr lang="es-CL" dirty="0" err="1"/>
                        <a:t>they</a:t>
                      </a:r>
                      <a:r>
                        <a:rPr lang="es-CL" dirty="0"/>
                        <a:t> run </a:t>
                      </a:r>
                      <a:r>
                        <a:rPr lang="es-CL" dirty="0" err="1"/>
                        <a:t>everyday</a:t>
                      </a:r>
                      <a:r>
                        <a:rPr lang="es-CL" dirty="0"/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4370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sz="1400" dirty="0">
                          <a:solidFill>
                            <a:schemeClr val="tx1"/>
                          </a:solidFill>
                        </a:rPr>
                        <a:t>SPEAK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L" dirty="0" err="1"/>
                        <a:t>She</a:t>
                      </a:r>
                      <a:r>
                        <a:rPr lang="es-CL" dirty="0"/>
                        <a:t> </a:t>
                      </a:r>
                      <a:r>
                        <a:rPr lang="es-CL" dirty="0" err="1"/>
                        <a:t>speaks</a:t>
                      </a:r>
                      <a:r>
                        <a:rPr lang="es-CL" dirty="0"/>
                        <a:t> </a:t>
                      </a:r>
                      <a:r>
                        <a:rPr lang="es-CL" dirty="0" err="1"/>
                        <a:t>japanese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L" dirty="0" err="1"/>
                        <a:t>She</a:t>
                      </a:r>
                      <a:r>
                        <a:rPr lang="es-CL" dirty="0"/>
                        <a:t> </a:t>
                      </a:r>
                      <a:r>
                        <a:rPr lang="es-CL" dirty="0" err="1"/>
                        <a:t>doesn’t</a:t>
                      </a:r>
                      <a:r>
                        <a:rPr lang="es-CL" dirty="0"/>
                        <a:t> </a:t>
                      </a:r>
                      <a:r>
                        <a:rPr lang="es-CL" dirty="0" err="1"/>
                        <a:t>speak</a:t>
                      </a:r>
                      <a:r>
                        <a:rPr lang="es-CL" dirty="0"/>
                        <a:t> </a:t>
                      </a:r>
                      <a:r>
                        <a:rPr lang="es-CL" dirty="0" err="1"/>
                        <a:t>japanese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L" dirty="0" err="1"/>
                        <a:t>Does</a:t>
                      </a:r>
                      <a:r>
                        <a:rPr lang="es-CL" dirty="0"/>
                        <a:t> </a:t>
                      </a:r>
                      <a:r>
                        <a:rPr lang="es-CL" dirty="0" err="1"/>
                        <a:t>she</a:t>
                      </a:r>
                      <a:r>
                        <a:rPr lang="es-CL" dirty="0"/>
                        <a:t> </a:t>
                      </a:r>
                      <a:r>
                        <a:rPr lang="es-CL" dirty="0" err="1"/>
                        <a:t>speak</a:t>
                      </a:r>
                      <a:r>
                        <a:rPr lang="es-CL" dirty="0"/>
                        <a:t> </a:t>
                      </a:r>
                      <a:r>
                        <a:rPr lang="es-CL" dirty="0" err="1"/>
                        <a:t>japanese</a:t>
                      </a:r>
                      <a:r>
                        <a:rPr lang="es-CL" dirty="0"/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17093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sz="1400" dirty="0">
                          <a:solidFill>
                            <a:schemeClr val="tx1"/>
                          </a:solidFill>
                        </a:rPr>
                        <a:t>DRIVE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He drives </a:t>
                      </a:r>
                      <a:r>
                        <a:rPr lang="es-CL" dirty="0" err="1"/>
                        <a:t>his</a:t>
                      </a:r>
                      <a:r>
                        <a:rPr lang="es-CL" dirty="0"/>
                        <a:t> car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He </a:t>
                      </a:r>
                      <a:r>
                        <a:rPr lang="es-CL" dirty="0" err="1"/>
                        <a:t>doesn’t</a:t>
                      </a:r>
                      <a:r>
                        <a:rPr lang="es-CL" dirty="0"/>
                        <a:t> drive </a:t>
                      </a:r>
                      <a:r>
                        <a:rPr lang="es-CL" dirty="0" err="1"/>
                        <a:t>his</a:t>
                      </a:r>
                      <a:r>
                        <a:rPr lang="es-CL" dirty="0"/>
                        <a:t> car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L" dirty="0" err="1"/>
                        <a:t>Does</a:t>
                      </a:r>
                      <a:r>
                        <a:rPr lang="es-CL" dirty="0"/>
                        <a:t> he drive </a:t>
                      </a:r>
                      <a:r>
                        <a:rPr lang="es-CL" dirty="0" err="1"/>
                        <a:t>his</a:t>
                      </a:r>
                      <a:r>
                        <a:rPr lang="es-CL"/>
                        <a:t> car?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8796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2315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6778987" y="3001962"/>
            <a:ext cx="3970330" cy="2137870"/>
          </a:xfrm>
          <a:prstGeom prst="roundRect">
            <a:avLst/>
          </a:prstGeom>
          <a:pattFill prst="pct5">
            <a:fgClr>
              <a:schemeClr val="accent5">
                <a:lumMod val="75000"/>
              </a:schemeClr>
            </a:fgClr>
            <a:bgClr>
              <a:schemeClr val="accent5">
                <a:lumMod val="60000"/>
                <a:lumOff val="40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adverbios de </a:t>
            </a:r>
            <a:r>
              <a:rPr lang="es-CL" b="1" dirty="0" smtClean="0"/>
              <a:t>tiempo en presente simple.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 dirty="0"/>
              <a:t>El presente simple se utiliza para hablar de cosas</a:t>
            </a:r>
            <a:r>
              <a:rPr lang="es-CL" b="1" dirty="0"/>
              <a:t> </a:t>
            </a:r>
            <a:r>
              <a:rPr lang="es-CL" b="1" i="1" dirty="0"/>
              <a:t>que suceden habitualmente.</a:t>
            </a:r>
            <a:endParaRPr lang="es-CL" i="1" dirty="0"/>
          </a:p>
          <a:p>
            <a:r>
              <a:rPr lang="es-CL" dirty="0"/>
              <a:t>Para esto se suele utilizar el presente simple con </a:t>
            </a:r>
            <a:r>
              <a:rPr lang="es-CL" b="1" dirty="0"/>
              <a:t>adverbios de tiempo</a:t>
            </a:r>
            <a:r>
              <a:rPr lang="es-CL" dirty="0"/>
              <a:t>:</a:t>
            </a:r>
          </a:p>
          <a:p>
            <a:r>
              <a:rPr lang="es-CL" b="1" dirty="0" err="1"/>
              <a:t>Always</a:t>
            </a:r>
            <a:r>
              <a:rPr lang="es-CL" dirty="0"/>
              <a:t> </a:t>
            </a:r>
            <a:r>
              <a:rPr lang="es-CL" i="1" dirty="0"/>
              <a:t>(siempre)</a:t>
            </a:r>
            <a:r>
              <a:rPr lang="es-CL" dirty="0"/>
              <a:t>  </a:t>
            </a:r>
          </a:p>
          <a:p>
            <a:r>
              <a:rPr lang="es-CL" b="1" dirty="0" err="1"/>
              <a:t>Every</a:t>
            </a:r>
            <a:r>
              <a:rPr lang="es-CL" b="1" dirty="0"/>
              <a:t> </a:t>
            </a:r>
            <a:r>
              <a:rPr lang="es-CL" b="1" dirty="0" err="1"/>
              <a:t>day</a:t>
            </a:r>
            <a:r>
              <a:rPr lang="es-CL" dirty="0"/>
              <a:t> </a:t>
            </a:r>
            <a:r>
              <a:rPr lang="es-CL" i="1" dirty="0"/>
              <a:t>(cada día)</a:t>
            </a:r>
            <a:r>
              <a:rPr lang="es-CL" dirty="0"/>
              <a:t>  </a:t>
            </a:r>
          </a:p>
          <a:p>
            <a:r>
              <a:rPr lang="es-CL" b="1" dirty="0" err="1"/>
              <a:t>Usually</a:t>
            </a:r>
            <a:r>
              <a:rPr lang="es-CL" dirty="0"/>
              <a:t> </a:t>
            </a:r>
            <a:r>
              <a:rPr lang="es-CL" i="1" dirty="0"/>
              <a:t>(normalmente)</a:t>
            </a:r>
            <a:r>
              <a:rPr lang="es-CL" dirty="0"/>
              <a:t>           </a:t>
            </a:r>
          </a:p>
          <a:p>
            <a:r>
              <a:rPr lang="es-CL" b="1" dirty="0" err="1"/>
              <a:t>Often</a:t>
            </a:r>
            <a:r>
              <a:rPr lang="es-CL" dirty="0"/>
              <a:t> </a:t>
            </a:r>
            <a:r>
              <a:rPr lang="es-CL" i="1" dirty="0"/>
              <a:t>(a menudo)</a:t>
            </a:r>
            <a:r>
              <a:rPr lang="es-CL" dirty="0"/>
              <a:t> </a:t>
            </a:r>
          </a:p>
          <a:p>
            <a:r>
              <a:rPr lang="es-CL" b="1" dirty="0" err="1"/>
              <a:t>Sometimes</a:t>
            </a:r>
            <a:r>
              <a:rPr lang="es-CL" dirty="0"/>
              <a:t> </a:t>
            </a:r>
            <a:r>
              <a:rPr lang="es-CL" i="1" dirty="0"/>
              <a:t>(a veces)</a:t>
            </a:r>
            <a:r>
              <a:rPr lang="es-CL" dirty="0"/>
              <a:t> </a:t>
            </a:r>
          </a:p>
          <a:p>
            <a:r>
              <a:rPr lang="es-CL" b="1" dirty="0" err="1"/>
              <a:t>Rarely</a:t>
            </a:r>
            <a:r>
              <a:rPr lang="es-CL" dirty="0"/>
              <a:t> </a:t>
            </a:r>
            <a:r>
              <a:rPr lang="es-CL" i="1" dirty="0"/>
              <a:t>(raramente)</a:t>
            </a:r>
            <a:r>
              <a:rPr lang="es-CL" dirty="0"/>
              <a:t>  </a:t>
            </a:r>
          </a:p>
          <a:p>
            <a:r>
              <a:rPr lang="es-CL" b="1" dirty="0" err="1"/>
              <a:t>Hardly</a:t>
            </a:r>
            <a:r>
              <a:rPr lang="es-CL" b="1" dirty="0"/>
              <a:t> </a:t>
            </a:r>
            <a:r>
              <a:rPr lang="es-CL" b="1" dirty="0" err="1"/>
              <a:t>ever</a:t>
            </a:r>
            <a:r>
              <a:rPr lang="es-CL" dirty="0"/>
              <a:t> </a:t>
            </a:r>
            <a:r>
              <a:rPr lang="es-CL" i="1" dirty="0"/>
              <a:t>(casi nunca)</a:t>
            </a:r>
            <a:r>
              <a:rPr lang="es-CL" dirty="0"/>
              <a:t> </a:t>
            </a:r>
          </a:p>
          <a:p>
            <a:r>
              <a:rPr lang="es-CL" b="1" dirty="0" err="1"/>
              <a:t>Never</a:t>
            </a:r>
            <a:r>
              <a:rPr lang="es-CL" dirty="0"/>
              <a:t> </a:t>
            </a:r>
            <a:r>
              <a:rPr lang="es-CL" i="1" dirty="0"/>
              <a:t>(nunca)</a:t>
            </a:r>
            <a:r>
              <a:rPr lang="es-CL" dirty="0"/>
              <a:t>…</a:t>
            </a:r>
          </a:p>
          <a:p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6778987" y="3057625"/>
            <a:ext cx="397033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</a:rPr>
              <a:t>Ejemplos</a:t>
            </a:r>
            <a:r>
              <a:rPr lang="en-US" b="1" dirty="0" smtClean="0">
                <a:solidFill>
                  <a:srgbClr val="0070C0"/>
                </a:solidFill>
              </a:rPr>
              <a:t>:</a:t>
            </a:r>
          </a:p>
          <a:p>
            <a:r>
              <a:rPr lang="en-US" sz="1400" dirty="0" smtClean="0"/>
              <a:t>I</a:t>
            </a:r>
            <a:r>
              <a:rPr lang="en-US" sz="1400" dirty="0"/>
              <a:t> </a:t>
            </a:r>
            <a:r>
              <a:rPr lang="en-US" sz="1400" i="1" u="sng" dirty="0"/>
              <a:t>always</a:t>
            </a:r>
            <a:r>
              <a:rPr lang="en-US" sz="1400" dirty="0"/>
              <a:t> </a:t>
            </a:r>
            <a:r>
              <a:rPr lang="en-US" sz="1400" b="1" dirty="0"/>
              <a:t>talk</a:t>
            </a:r>
            <a:r>
              <a:rPr lang="en-US" sz="1400" dirty="0"/>
              <a:t> to my mother on Sunday.</a:t>
            </a:r>
            <a:r>
              <a:rPr lang="en-US" sz="1400" i="1" dirty="0"/>
              <a:t>(</a:t>
            </a:r>
            <a:r>
              <a:rPr lang="en-US" sz="1400" i="1" dirty="0" err="1"/>
              <a:t>Siempre</a:t>
            </a:r>
            <a:r>
              <a:rPr lang="en-US" sz="1400" b="1" i="1" dirty="0"/>
              <a:t> </a:t>
            </a:r>
            <a:r>
              <a:rPr lang="en-US" sz="1400" i="1" dirty="0" err="1"/>
              <a:t>hablo</a:t>
            </a:r>
            <a:r>
              <a:rPr lang="en-US" sz="1400" i="1" dirty="0"/>
              <a:t> con mi </a:t>
            </a:r>
            <a:r>
              <a:rPr lang="en-US" sz="1400" i="1" dirty="0" err="1"/>
              <a:t>madre</a:t>
            </a:r>
            <a:r>
              <a:rPr lang="en-US" sz="1400" i="1" dirty="0"/>
              <a:t> el </a:t>
            </a:r>
            <a:r>
              <a:rPr lang="en-US" sz="1400" i="1" dirty="0" err="1"/>
              <a:t>domingo</a:t>
            </a:r>
            <a:r>
              <a:rPr lang="en-US" sz="1400" i="1" dirty="0" smtClean="0"/>
              <a:t>.)</a:t>
            </a:r>
          </a:p>
          <a:p>
            <a:r>
              <a:rPr lang="es-CL" sz="1400" dirty="0"/>
              <a:t>He </a:t>
            </a:r>
            <a:r>
              <a:rPr lang="es-CL" sz="1400" i="1" u="sng" dirty="0" err="1"/>
              <a:t>never</a:t>
            </a:r>
            <a:r>
              <a:rPr lang="es-CL" sz="1400" dirty="0"/>
              <a:t> </a:t>
            </a:r>
            <a:r>
              <a:rPr lang="es-CL" sz="1400" b="1" dirty="0" err="1"/>
              <a:t>eats</a:t>
            </a:r>
            <a:r>
              <a:rPr lang="es-CL" sz="1400" dirty="0"/>
              <a:t> vegetables.</a:t>
            </a:r>
            <a:r>
              <a:rPr lang="es-CL" sz="1400" i="1" dirty="0"/>
              <a:t>(Nunca come las verduras</a:t>
            </a:r>
            <a:r>
              <a:rPr lang="es-CL" sz="1400" i="1" dirty="0" smtClean="0"/>
              <a:t>.)</a:t>
            </a:r>
          </a:p>
          <a:p>
            <a:r>
              <a:rPr lang="es-CL" sz="1400" dirty="0" err="1" smtClean="0"/>
              <a:t>They</a:t>
            </a:r>
            <a:r>
              <a:rPr lang="es-CL" sz="1400" dirty="0"/>
              <a:t> </a:t>
            </a:r>
            <a:r>
              <a:rPr lang="es-CL" sz="1400" i="1" u="sng" dirty="0" err="1"/>
              <a:t>usuall</a:t>
            </a:r>
            <a:r>
              <a:rPr lang="es-CL" sz="1400" u="sng" dirty="0" err="1"/>
              <a:t>y</a:t>
            </a:r>
            <a:r>
              <a:rPr lang="es-CL" sz="1400" dirty="0"/>
              <a:t> </a:t>
            </a:r>
            <a:r>
              <a:rPr lang="es-CL" sz="1400" b="1" dirty="0" err="1"/>
              <a:t>learn</a:t>
            </a:r>
            <a:r>
              <a:rPr lang="es-CL" sz="1400" dirty="0"/>
              <a:t> </a:t>
            </a:r>
            <a:r>
              <a:rPr lang="es-CL" sz="1400" dirty="0" err="1"/>
              <a:t>something</a:t>
            </a:r>
            <a:r>
              <a:rPr lang="es-CL" sz="1400" dirty="0"/>
              <a:t> new in </a:t>
            </a:r>
            <a:r>
              <a:rPr lang="es-CL" sz="1400" dirty="0" err="1"/>
              <a:t>class</a:t>
            </a:r>
            <a:r>
              <a:rPr lang="es-CL" sz="1400" dirty="0"/>
              <a:t>.</a:t>
            </a:r>
            <a:r>
              <a:rPr lang="es-CL" sz="1400" i="1" dirty="0"/>
              <a:t>(Normalmente aprenden algo nuevo en la clase.)</a:t>
            </a:r>
            <a:endParaRPr lang="en-US" sz="1400" i="1" dirty="0" smtClean="0"/>
          </a:p>
          <a:p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592272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Presente simple. </a:t>
            </a:r>
            <a:r>
              <a:rPr lang="es-CL" dirty="0" err="1" smtClean="0"/>
              <a:t>Guia</a:t>
            </a:r>
            <a:r>
              <a:rPr lang="es-CL" dirty="0" smtClean="0"/>
              <a:t> n° 2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Completa la guía de trabajo numero 2 que trata sobre el presente simple. (Material disponible pagina del liceo)</a:t>
            </a:r>
          </a:p>
          <a:p>
            <a:r>
              <a:rPr lang="es-CL" dirty="0">
                <a:hlinkClick r:id="rId2"/>
              </a:rPr>
              <a:t>www.liceocarloscondell.cl</a:t>
            </a:r>
            <a:endParaRPr lang="es-CL" dirty="0"/>
          </a:p>
          <a:p>
            <a:r>
              <a:rPr lang="es-CL" dirty="0"/>
              <a:t>La fecha de entrega de esta guía es el viernes 15 de mayo a las 16:00hrs a través del correo electrónico. </a:t>
            </a:r>
            <a:r>
              <a:rPr lang="es-CL" dirty="0">
                <a:hlinkClick r:id="rId3"/>
              </a:rPr>
              <a:t>camilalleuful@gmail.com</a:t>
            </a:r>
            <a:r>
              <a:rPr lang="es-CL" dirty="0"/>
              <a:t> </a:t>
            </a:r>
          </a:p>
          <a:p>
            <a:r>
              <a:rPr lang="es-CL" dirty="0"/>
              <a:t>Al momento de enviarla deben escribir su nombre, apellido y curso.</a:t>
            </a:r>
          </a:p>
          <a:p>
            <a:r>
              <a:rPr lang="es-CL" dirty="0"/>
              <a:t>Cualquier duda, consultar de lunes a viernes de 8:00 a 16:30 </a:t>
            </a:r>
            <a:r>
              <a:rPr lang="es-CL" dirty="0" err="1"/>
              <a:t>hrs</a:t>
            </a:r>
            <a:r>
              <a:rPr lang="es-CL" dirty="0"/>
              <a:t> a través de </a:t>
            </a:r>
            <a:r>
              <a:rPr lang="es-CL" dirty="0" err="1"/>
              <a:t>whatssapp</a:t>
            </a:r>
            <a:r>
              <a:rPr lang="es-CL" dirty="0"/>
              <a:t>.</a:t>
            </a:r>
          </a:p>
          <a:p>
            <a:r>
              <a:rPr lang="es-CL" dirty="0"/>
              <a:t>Mucha suerte!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65448115"/>
      </p:ext>
    </p:extLst>
  </p:cSld>
  <p:clrMapOvr>
    <a:masterClrMapping/>
  </p:clrMapOvr>
</p:sld>
</file>

<file path=ppt/theme/theme1.xml><?xml version="1.0" encoding="utf-8"?>
<a:theme xmlns:a="http://schemas.openxmlformats.org/drawingml/2006/main" name="Distintivo">
  <a:themeElements>
    <a:clrScheme name="Distintivo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Distintivo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stintiv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Distintivo</Template>
  <TotalTime>118</TotalTime>
  <Words>440</Words>
  <Application>Microsoft Office PowerPoint</Application>
  <PresentationFormat>Personalizado</PresentationFormat>
  <Paragraphs>103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Distintivo</vt:lpstr>
      <vt:lpstr>Present  Simple</vt:lpstr>
      <vt:lpstr>¿CUANDO USAMOS “PRESENT SIMPLE”?</vt:lpstr>
      <vt:lpstr>Structure estructura</vt:lpstr>
      <vt:lpstr>Structure estructura</vt:lpstr>
      <vt:lpstr>Structure estructura</vt:lpstr>
      <vt:lpstr>EXAMPLE ejemplos</vt:lpstr>
      <vt:lpstr>adverbios de tiempo en presente simple.</vt:lpstr>
      <vt:lpstr>Presente simple. Guia n°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 Simple</dc:title>
  <dc:creator>camila peña</dc:creator>
  <cp:lastModifiedBy>usuario</cp:lastModifiedBy>
  <cp:revision>14</cp:revision>
  <dcterms:created xsi:type="dcterms:W3CDTF">2020-04-27T20:37:11Z</dcterms:created>
  <dcterms:modified xsi:type="dcterms:W3CDTF">2020-05-02T03:05:23Z</dcterms:modified>
</cp:coreProperties>
</file>