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57" r:id="rId4"/>
    <p:sldId id="258" r:id="rId5"/>
    <p:sldId id="260" r:id="rId6"/>
    <p:sldId id="270" r:id="rId7"/>
    <p:sldId id="271" r:id="rId8"/>
    <p:sldId id="272" r:id="rId9"/>
    <p:sldId id="273" r:id="rId10"/>
    <p:sldId id="261" r:id="rId11"/>
    <p:sldId id="262" r:id="rId12"/>
    <p:sldId id="263" r:id="rId13"/>
    <p:sldId id="264" r:id="rId14"/>
    <p:sldId id="27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F923A-AE1B-4508-A1DF-5F08DBA837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9F224D-FD44-4BA5-BD97-6F00CA19A110}">
      <dgm:prSet phldrT="[Texto]"/>
      <dgm:spPr/>
      <dgm:t>
        <a:bodyPr/>
        <a:lstStyle/>
        <a:p>
          <a:r>
            <a:rPr lang="es-ES" dirty="0" smtClean="0"/>
            <a:t>Tipos de Narradores </a:t>
          </a:r>
          <a:endParaRPr lang="es-ES" dirty="0"/>
        </a:p>
      </dgm:t>
    </dgm:pt>
    <dgm:pt modelId="{9A04CF61-5DD0-4E15-8D1E-0E7E95E07E8D}" type="parTrans" cxnId="{46F759E7-6AA5-48D4-ACD7-75FD2924167D}">
      <dgm:prSet/>
      <dgm:spPr/>
      <dgm:t>
        <a:bodyPr/>
        <a:lstStyle/>
        <a:p>
          <a:endParaRPr lang="es-ES"/>
        </a:p>
      </dgm:t>
    </dgm:pt>
    <dgm:pt modelId="{DB9D26DF-76C8-4AE4-BC37-8584530E77CF}" type="sibTrans" cxnId="{46F759E7-6AA5-48D4-ACD7-75FD2924167D}">
      <dgm:prSet/>
      <dgm:spPr/>
      <dgm:t>
        <a:bodyPr/>
        <a:lstStyle/>
        <a:p>
          <a:endParaRPr lang="es-ES"/>
        </a:p>
      </dgm:t>
    </dgm:pt>
    <dgm:pt modelId="{F93AA986-A1F0-436F-8FEB-061F2B0E061D}">
      <dgm:prSet phldrT="[Texto]"/>
      <dgm:spPr/>
      <dgm:t>
        <a:bodyPr/>
        <a:lstStyle/>
        <a:p>
          <a:r>
            <a:rPr lang="es-ES" dirty="0" smtClean="0"/>
            <a:t>Narrador </a:t>
          </a:r>
          <a:r>
            <a:rPr lang="es-ES" dirty="0" err="1" smtClean="0"/>
            <a:t>Homodiegético</a:t>
          </a:r>
          <a:r>
            <a:rPr lang="es-ES" dirty="0" smtClean="0"/>
            <a:t> </a:t>
          </a:r>
          <a:endParaRPr lang="es-ES" dirty="0"/>
        </a:p>
      </dgm:t>
    </dgm:pt>
    <dgm:pt modelId="{A40D781F-6EB6-462F-B775-801564DFD8A7}" type="parTrans" cxnId="{D76D65D6-CCED-4B01-9FC8-8A613084B407}">
      <dgm:prSet/>
      <dgm:spPr/>
      <dgm:t>
        <a:bodyPr/>
        <a:lstStyle/>
        <a:p>
          <a:endParaRPr lang="es-ES"/>
        </a:p>
      </dgm:t>
    </dgm:pt>
    <dgm:pt modelId="{6DE4454C-7CAF-4A66-AB48-997395CBBE20}" type="sibTrans" cxnId="{D76D65D6-CCED-4B01-9FC8-8A613084B407}">
      <dgm:prSet/>
      <dgm:spPr/>
      <dgm:t>
        <a:bodyPr/>
        <a:lstStyle/>
        <a:p>
          <a:endParaRPr lang="es-ES"/>
        </a:p>
      </dgm:t>
    </dgm:pt>
    <dgm:pt modelId="{02BCB7FB-723C-4C5E-9E88-D05B3B6A16F7}">
      <dgm:prSet phldrT="[Texto]"/>
      <dgm:spPr/>
      <dgm:t>
        <a:bodyPr/>
        <a:lstStyle/>
        <a:p>
          <a:r>
            <a:rPr lang="es-ES" dirty="0" smtClean="0"/>
            <a:t>Narrador Protagonista</a:t>
          </a:r>
          <a:endParaRPr lang="es-ES" dirty="0"/>
        </a:p>
      </dgm:t>
    </dgm:pt>
    <dgm:pt modelId="{4772CA09-CE4F-49E7-AF69-32A2B48A5D63}" type="parTrans" cxnId="{1CE1970C-62C1-4847-A152-2DBCDFEAA64F}">
      <dgm:prSet/>
      <dgm:spPr/>
      <dgm:t>
        <a:bodyPr/>
        <a:lstStyle/>
        <a:p>
          <a:endParaRPr lang="es-ES"/>
        </a:p>
      </dgm:t>
    </dgm:pt>
    <dgm:pt modelId="{53276CD7-6A81-4563-B4B8-A8D0A21FA468}" type="sibTrans" cxnId="{1CE1970C-62C1-4847-A152-2DBCDFEAA64F}">
      <dgm:prSet/>
      <dgm:spPr/>
      <dgm:t>
        <a:bodyPr/>
        <a:lstStyle/>
        <a:p>
          <a:endParaRPr lang="es-ES"/>
        </a:p>
      </dgm:t>
    </dgm:pt>
    <dgm:pt modelId="{584F3D38-C8D4-438B-8E79-AE350D4CE46D}">
      <dgm:prSet phldrT="[Texto]"/>
      <dgm:spPr/>
      <dgm:t>
        <a:bodyPr/>
        <a:lstStyle/>
        <a:p>
          <a:r>
            <a:rPr lang="es-ES" dirty="0" smtClean="0"/>
            <a:t>Narrador Testigo </a:t>
          </a:r>
          <a:endParaRPr lang="es-ES" dirty="0"/>
        </a:p>
      </dgm:t>
    </dgm:pt>
    <dgm:pt modelId="{A3A7C8C2-77DA-4F5D-929B-2E4666B0D305}" type="parTrans" cxnId="{3B02C475-A8F2-4A41-9FDD-243E2C7F895B}">
      <dgm:prSet/>
      <dgm:spPr/>
      <dgm:t>
        <a:bodyPr/>
        <a:lstStyle/>
        <a:p>
          <a:endParaRPr lang="es-ES"/>
        </a:p>
      </dgm:t>
    </dgm:pt>
    <dgm:pt modelId="{EF93ECDC-94BC-4553-844E-FF4DA7D52414}" type="sibTrans" cxnId="{3B02C475-A8F2-4A41-9FDD-243E2C7F895B}">
      <dgm:prSet/>
      <dgm:spPr/>
      <dgm:t>
        <a:bodyPr/>
        <a:lstStyle/>
        <a:p>
          <a:endParaRPr lang="es-ES"/>
        </a:p>
      </dgm:t>
    </dgm:pt>
    <dgm:pt modelId="{7CA24BC1-D7E2-4395-829B-355BD06705B8}">
      <dgm:prSet phldrT="[Texto]"/>
      <dgm:spPr/>
      <dgm:t>
        <a:bodyPr/>
        <a:lstStyle/>
        <a:p>
          <a:r>
            <a:rPr lang="es-ES" dirty="0" smtClean="0"/>
            <a:t>Narrador </a:t>
          </a:r>
          <a:r>
            <a:rPr lang="es-ES" dirty="0" err="1" smtClean="0"/>
            <a:t>Heterodiegético</a:t>
          </a:r>
          <a:r>
            <a:rPr lang="es-ES" dirty="0" smtClean="0"/>
            <a:t> </a:t>
          </a:r>
          <a:endParaRPr lang="es-ES" dirty="0"/>
        </a:p>
      </dgm:t>
    </dgm:pt>
    <dgm:pt modelId="{89F25DDC-4796-4AEC-8CA9-B0D5F943B9AE}" type="parTrans" cxnId="{2C6039F7-ED05-4F8F-9780-C578E871B33C}">
      <dgm:prSet/>
      <dgm:spPr/>
      <dgm:t>
        <a:bodyPr/>
        <a:lstStyle/>
        <a:p>
          <a:endParaRPr lang="es-ES"/>
        </a:p>
      </dgm:t>
    </dgm:pt>
    <dgm:pt modelId="{20B29209-EFA5-4A36-9166-FDD6B47CAAC5}" type="sibTrans" cxnId="{2C6039F7-ED05-4F8F-9780-C578E871B33C}">
      <dgm:prSet/>
      <dgm:spPr/>
      <dgm:t>
        <a:bodyPr/>
        <a:lstStyle/>
        <a:p>
          <a:endParaRPr lang="es-ES"/>
        </a:p>
      </dgm:t>
    </dgm:pt>
    <dgm:pt modelId="{BC64C278-2F78-4E62-B2C3-EB4DBB6D927E}">
      <dgm:prSet phldrT="[Texto]"/>
      <dgm:spPr/>
      <dgm:t>
        <a:bodyPr/>
        <a:lstStyle/>
        <a:p>
          <a:r>
            <a:rPr lang="es-ES" dirty="0" smtClean="0"/>
            <a:t>Narrador Objetivo o de conocimiento relativo </a:t>
          </a:r>
          <a:endParaRPr lang="es-ES" dirty="0"/>
        </a:p>
      </dgm:t>
    </dgm:pt>
    <dgm:pt modelId="{9D943418-1BA4-4FC3-817D-4A320E2C6EFC}" type="parTrans" cxnId="{1400273E-17BC-424E-ACCB-9D71B819D354}">
      <dgm:prSet/>
      <dgm:spPr/>
      <dgm:t>
        <a:bodyPr/>
        <a:lstStyle/>
        <a:p>
          <a:endParaRPr lang="es-ES"/>
        </a:p>
      </dgm:t>
    </dgm:pt>
    <dgm:pt modelId="{241DDF10-D9B8-4B68-A541-5628EF6A444D}" type="sibTrans" cxnId="{1400273E-17BC-424E-ACCB-9D71B819D354}">
      <dgm:prSet/>
      <dgm:spPr/>
      <dgm:t>
        <a:bodyPr/>
        <a:lstStyle/>
        <a:p>
          <a:endParaRPr lang="es-ES"/>
        </a:p>
      </dgm:t>
    </dgm:pt>
    <dgm:pt modelId="{6FE34793-0079-4FB1-BD6C-A6B3ED3BB038}">
      <dgm:prSet/>
      <dgm:spPr/>
      <dgm:t>
        <a:bodyPr/>
        <a:lstStyle/>
        <a:p>
          <a:r>
            <a:rPr lang="es-ES" dirty="0" smtClean="0"/>
            <a:t>Narrador Omnisciente</a:t>
          </a:r>
          <a:endParaRPr lang="es-ES" dirty="0"/>
        </a:p>
      </dgm:t>
    </dgm:pt>
    <dgm:pt modelId="{6BB98226-24C4-4842-9A0E-3A2EC9CEC1E4}" type="parTrans" cxnId="{34F820BF-396A-4D58-B55D-BB747E9E0833}">
      <dgm:prSet/>
      <dgm:spPr/>
      <dgm:t>
        <a:bodyPr/>
        <a:lstStyle/>
        <a:p>
          <a:endParaRPr lang="es-ES"/>
        </a:p>
      </dgm:t>
    </dgm:pt>
    <dgm:pt modelId="{8747E19A-0A23-4B29-BD74-4C585F96ECD3}" type="sibTrans" cxnId="{34F820BF-396A-4D58-B55D-BB747E9E0833}">
      <dgm:prSet/>
      <dgm:spPr/>
      <dgm:t>
        <a:bodyPr/>
        <a:lstStyle/>
        <a:p>
          <a:endParaRPr lang="es-ES"/>
        </a:p>
      </dgm:t>
    </dgm:pt>
    <dgm:pt modelId="{72245C6B-0E0D-44EA-8A90-B776D59A9D2F}" type="pres">
      <dgm:prSet presAssocID="{348F923A-AE1B-4508-A1DF-5F08DBA837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22F443-8662-439B-A48D-BBBBB3B1C9C1}" type="pres">
      <dgm:prSet presAssocID="{5C9F224D-FD44-4BA5-BD97-6F00CA19A110}" presName="hierRoot1" presStyleCnt="0"/>
      <dgm:spPr/>
    </dgm:pt>
    <dgm:pt modelId="{CE943016-5F95-4C32-BF40-865F07D41A39}" type="pres">
      <dgm:prSet presAssocID="{5C9F224D-FD44-4BA5-BD97-6F00CA19A110}" presName="composite" presStyleCnt="0"/>
      <dgm:spPr/>
    </dgm:pt>
    <dgm:pt modelId="{12E51473-3B80-41A4-BC40-0C977A70FC8A}" type="pres">
      <dgm:prSet presAssocID="{5C9F224D-FD44-4BA5-BD97-6F00CA19A110}" presName="background" presStyleLbl="node0" presStyleIdx="0" presStyleCnt="1"/>
      <dgm:spPr/>
    </dgm:pt>
    <dgm:pt modelId="{ACC25792-4906-494F-929D-782DDC382D13}" type="pres">
      <dgm:prSet presAssocID="{5C9F224D-FD44-4BA5-BD97-6F00CA19A11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E30BD9-8E8A-4D9B-85D2-E5E93F0D8125}" type="pres">
      <dgm:prSet presAssocID="{5C9F224D-FD44-4BA5-BD97-6F00CA19A110}" presName="hierChild2" presStyleCnt="0"/>
      <dgm:spPr/>
    </dgm:pt>
    <dgm:pt modelId="{E94B7EE1-C804-4530-BBD8-E94A592633F8}" type="pres">
      <dgm:prSet presAssocID="{A40D781F-6EB6-462F-B775-801564DFD8A7}" presName="Name10" presStyleLbl="parChTrans1D2" presStyleIdx="0" presStyleCnt="2"/>
      <dgm:spPr/>
      <dgm:t>
        <a:bodyPr/>
        <a:lstStyle/>
        <a:p>
          <a:endParaRPr lang="es-ES"/>
        </a:p>
      </dgm:t>
    </dgm:pt>
    <dgm:pt modelId="{DD908AB0-8E31-498D-AC7A-E07341C65AD5}" type="pres">
      <dgm:prSet presAssocID="{F93AA986-A1F0-436F-8FEB-061F2B0E061D}" presName="hierRoot2" presStyleCnt="0"/>
      <dgm:spPr/>
    </dgm:pt>
    <dgm:pt modelId="{53F21400-93F0-43C0-B3CA-F4114237544E}" type="pres">
      <dgm:prSet presAssocID="{F93AA986-A1F0-436F-8FEB-061F2B0E061D}" presName="composite2" presStyleCnt="0"/>
      <dgm:spPr/>
    </dgm:pt>
    <dgm:pt modelId="{FF679DBD-EE42-4A65-8B55-0D2AFDDAFB16}" type="pres">
      <dgm:prSet presAssocID="{F93AA986-A1F0-436F-8FEB-061F2B0E061D}" presName="background2" presStyleLbl="node2" presStyleIdx="0" presStyleCnt="2"/>
      <dgm:spPr/>
    </dgm:pt>
    <dgm:pt modelId="{BC203981-F8C9-4604-9AC2-1251531CF027}" type="pres">
      <dgm:prSet presAssocID="{F93AA986-A1F0-436F-8FEB-061F2B0E061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832EE-F539-4D34-8033-EE3A215A7E16}" type="pres">
      <dgm:prSet presAssocID="{F93AA986-A1F0-436F-8FEB-061F2B0E061D}" presName="hierChild3" presStyleCnt="0"/>
      <dgm:spPr/>
    </dgm:pt>
    <dgm:pt modelId="{4B113A56-A8A9-43D9-86DC-42463E7A60FE}" type="pres">
      <dgm:prSet presAssocID="{4772CA09-CE4F-49E7-AF69-32A2B48A5D63}" presName="Name17" presStyleLbl="parChTrans1D3" presStyleIdx="0" presStyleCnt="4"/>
      <dgm:spPr/>
      <dgm:t>
        <a:bodyPr/>
        <a:lstStyle/>
        <a:p>
          <a:endParaRPr lang="es-ES"/>
        </a:p>
      </dgm:t>
    </dgm:pt>
    <dgm:pt modelId="{1B3F9E0F-45DD-4345-AF2D-A5E73C1DB052}" type="pres">
      <dgm:prSet presAssocID="{02BCB7FB-723C-4C5E-9E88-D05B3B6A16F7}" presName="hierRoot3" presStyleCnt="0"/>
      <dgm:spPr/>
    </dgm:pt>
    <dgm:pt modelId="{59EC7EC1-257E-4691-8471-DF48B45E604B}" type="pres">
      <dgm:prSet presAssocID="{02BCB7FB-723C-4C5E-9E88-D05B3B6A16F7}" presName="composite3" presStyleCnt="0"/>
      <dgm:spPr/>
    </dgm:pt>
    <dgm:pt modelId="{D7458C40-DE35-4DD2-839E-B16AAB05DA9C}" type="pres">
      <dgm:prSet presAssocID="{02BCB7FB-723C-4C5E-9E88-D05B3B6A16F7}" presName="background3" presStyleLbl="node3" presStyleIdx="0" presStyleCnt="4"/>
      <dgm:spPr/>
    </dgm:pt>
    <dgm:pt modelId="{61A5A55A-0084-415C-8756-374B1B40A6F1}" type="pres">
      <dgm:prSet presAssocID="{02BCB7FB-723C-4C5E-9E88-D05B3B6A16F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E97F57-0082-48C7-A4D2-291E7818CB66}" type="pres">
      <dgm:prSet presAssocID="{02BCB7FB-723C-4C5E-9E88-D05B3B6A16F7}" presName="hierChild4" presStyleCnt="0"/>
      <dgm:spPr/>
    </dgm:pt>
    <dgm:pt modelId="{6149A1C6-E928-4EB5-ACE6-D79BFD8B4201}" type="pres">
      <dgm:prSet presAssocID="{A3A7C8C2-77DA-4F5D-929B-2E4666B0D305}" presName="Name17" presStyleLbl="parChTrans1D3" presStyleIdx="1" presStyleCnt="4"/>
      <dgm:spPr/>
      <dgm:t>
        <a:bodyPr/>
        <a:lstStyle/>
        <a:p>
          <a:endParaRPr lang="es-ES"/>
        </a:p>
      </dgm:t>
    </dgm:pt>
    <dgm:pt modelId="{85C21888-A2A3-42C0-AEDF-922BC9D39130}" type="pres">
      <dgm:prSet presAssocID="{584F3D38-C8D4-438B-8E79-AE350D4CE46D}" presName="hierRoot3" presStyleCnt="0"/>
      <dgm:spPr/>
    </dgm:pt>
    <dgm:pt modelId="{BED49DE6-4DCA-4509-9162-DFB30B1861EB}" type="pres">
      <dgm:prSet presAssocID="{584F3D38-C8D4-438B-8E79-AE350D4CE46D}" presName="composite3" presStyleCnt="0"/>
      <dgm:spPr/>
    </dgm:pt>
    <dgm:pt modelId="{7D418554-4E6D-4002-B6CA-ABFD7897D821}" type="pres">
      <dgm:prSet presAssocID="{584F3D38-C8D4-438B-8E79-AE350D4CE46D}" presName="background3" presStyleLbl="node3" presStyleIdx="1" presStyleCnt="4"/>
      <dgm:spPr/>
    </dgm:pt>
    <dgm:pt modelId="{BC25B00E-F40C-464D-BB90-1BF860E362AA}" type="pres">
      <dgm:prSet presAssocID="{584F3D38-C8D4-438B-8E79-AE350D4CE46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E407AE-F2DA-46F7-99A0-F8D015EB934F}" type="pres">
      <dgm:prSet presAssocID="{584F3D38-C8D4-438B-8E79-AE350D4CE46D}" presName="hierChild4" presStyleCnt="0"/>
      <dgm:spPr/>
    </dgm:pt>
    <dgm:pt modelId="{125A66A9-79DC-4334-883B-7074FAF98F7A}" type="pres">
      <dgm:prSet presAssocID="{89F25DDC-4796-4AEC-8CA9-B0D5F943B9AE}" presName="Name10" presStyleLbl="parChTrans1D2" presStyleIdx="1" presStyleCnt="2"/>
      <dgm:spPr/>
      <dgm:t>
        <a:bodyPr/>
        <a:lstStyle/>
        <a:p>
          <a:endParaRPr lang="es-ES"/>
        </a:p>
      </dgm:t>
    </dgm:pt>
    <dgm:pt modelId="{95E4F3DC-189B-44FD-A426-A1D76E7E129F}" type="pres">
      <dgm:prSet presAssocID="{7CA24BC1-D7E2-4395-829B-355BD06705B8}" presName="hierRoot2" presStyleCnt="0"/>
      <dgm:spPr/>
    </dgm:pt>
    <dgm:pt modelId="{FED4986D-76BB-41A6-9A30-4CD717995397}" type="pres">
      <dgm:prSet presAssocID="{7CA24BC1-D7E2-4395-829B-355BD06705B8}" presName="composite2" presStyleCnt="0"/>
      <dgm:spPr/>
    </dgm:pt>
    <dgm:pt modelId="{3E4B1550-7BC5-4BBF-8F56-8FBFF21C162A}" type="pres">
      <dgm:prSet presAssocID="{7CA24BC1-D7E2-4395-829B-355BD06705B8}" presName="background2" presStyleLbl="node2" presStyleIdx="1" presStyleCnt="2"/>
      <dgm:spPr/>
    </dgm:pt>
    <dgm:pt modelId="{012ECCAB-987F-42A1-BBC0-58827A1B4CC1}" type="pres">
      <dgm:prSet presAssocID="{7CA24BC1-D7E2-4395-829B-355BD06705B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970BBC-C021-4A2E-9F0F-2B4B44CCEB83}" type="pres">
      <dgm:prSet presAssocID="{7CA24BC1-D7E2-4395-829B-355BD06705B8}" presName="hierChild3" presStyleCnt="0"/>
      <dgm:spPr/>
    </dgm:pt>
    <dgm:pt modelId="{A42CBCDD-006E-46A9-A554-530EEFAFD6F3}" type="pres">
      <dgm:prSet presAssocID="{6BB98226-24C4-4842-9A0E-3A2EC9CEC1E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1AAAF15A-CE7C-4C68-9D73-B5A969C176B1}" type="pres">
      <dgm:prSet presAssocID="{6FE34793-0079-4FB1-BD6C-A6B3ED3BB038}" presName="hierRoot3" presStyleCnt="0"/>
      <dgm:spPr/>
    </dgm:pt>
    <dgm:pt modelId="{1E091FAC-5B7B-4AF9-A0C3-8BDE561C82C9}" type="pres">
      <dgm:prSet presAssocID="{6FE34793-0079-4FB1-BD6C-A6B3ED3BB038}" presName="composite3" presStyleCnt="0"/>
      <dgm:spPr/>
    </dgm:pt>
    <dgm:pt modelId="{A690AC35-F4F7-419C-85C4-AB70A1B8C215}" type="pres">
      <dgm:prSet presAssocID="{6FE34793-0079-4FB1-BD6C-A6B3ED3BB038}" presName="background3" presStyleLbl="node3" presStyleIdx="2" presStyleCnt="4"/>
      <dgm:spPr/>
    </dgm:pt>
    <dgm:pt modelId="{C712AE83-E53F-4B94-9F17-1426EB03EBA9}" type="pres">
      <dgm:prSet presAssocID="{6FE34793-0079-4FB1-BD6C-A6B3ED3BB03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84DD7-E31D-4F5B-8AAB-4FC22FCA239C}" type="pres">
      <dgm:prSet presAssocID="{6FE34793-0079-4FB1-BD6C-A6B3ED3BB038}" presName="hierChild4" presStyleCnt="0"/>
      <dgm:spPr/>
    </dgm:pt>
    <dgm:pt modelId="{C11FBD6B-6236-4961-94DD-39D41063DFFF}" type="pres">
      <dgm:prSet presAssocID="{9D943418-1BA4-4FC3-817D-4A320E2C6EFC}" presName="Name17" presStyleLbl="parChTrans1D3" presStyleIdx="3" presStyleCnt="4"/>
      <dgm:spPr/>
      <dgm:t>
        <a:bodyPr/>
        <a:lstStyle/>
        <a:p>
          <a:endParaRPr lang="es-ES"/>
        </a:p>
      </dgm:t>
    </dgm:pt>
    <dgm:pt modelId="{3E1B7093-8285-4D7F-BD4E-F4653B2B194B}" type="pres">
      <dgm:prSet presAssocID="{BC64C278-2F78-4E62-B2C3-EB4DBB6D927E}" presName="hierRoot3" presStyleCnt="0"/>
      <dgm:spPr/>
    </dgm:pt>
    <dgm:pt modelId="{8B7FCAF1-88FB-4B8F-A3B7-CFE4D67054E2}" type="pres">
      <dgm:prSet presAssocID="{BC64C278-2F78-4E62-B2C3-EB4DBB6D927E}" presName="composite3" presStyleCnt="0"/>
      <dgm:spPr/>
    </dgm:pt>
    <dgm:pt modelId="{A8D15B02-4CB4-4269-A220-19A6FF717DC7}" type="pres">
      <dgm:prSet presAssocID="{BC64C278-2F78-4E62-B2C3-EB4DBB6D927E}" presName="background3" presStyleLbl="node3" presStyleIdx="3" presStyleCnt="4"/>
      <dgm:spPr/>
    </dgm:pt>
    <dgm:pt modelId="{361BB36F-8950-42FF-BB58-CC51EF484EC0}" type="pres">
      <dgm:prSet presAssocID="{BC64C278-2F78-4E62-B2C3-EB4DBB6D927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BD1CD-C9B5-4F7A-B423-3E7778D94388}" type="pres">
      <dgm:prSet presAssocID="{BC64C278-2F78-4E62-B2C3-EB4DBB6D927E}" presName="hierChild4" presStyleCnt="0"/>
      <dgm:spPr/>
    </dgm:pt>
  </dgm:ptLst>
  <dgm:cxnLst>
    <dgm:cxn modelId="{A9A27264-F64F-4BC8-86F8-888E43C0B387}" type="presOf" srcId="{A40D781F-6EB6-462F-B775-801564DFD8A7}" destId="{E94B7EE1-C804-4530-BBD8-E94A592633F8}" srcOrd="0" destOrd="0" presId="urn:microsoft.com/office/officeart/2005/8/layout/hierarchy1"/>
    <dgm:cxn modelId="{34F820BF-396A-4D58-B55D-BB747E9E0833}" srcId="{7CA24BC1-D7E2-4395-829B-355BD06705B8}" destId="{6FE34793-0079-4FB1-BD6C-A6B3ED3BB038}" srcOrd="0" destOrd="0" parTransId="{6BB98226-24C4-4842-9A0E-3A2EC9CEC1E4}" sibTransId="{8747E19A-0A23-4B29-BD74-4C585F96ECD3}"/>
    <dgm:cxn modelId="{4414551F-8DEB-4280-BECE-1D045188E6ED}" type="presOf" srcId="{02BCB7FB-723C-4C5E-9E88-D05B3B6A16F7}" destId="{61A5A55A-0084-415C-8756-374B1B40A6F1}" srcOrd="0" destOrd="0" presId="urn:microsoft.com/office/officeart/2005/8/layout/hierarchy1"/>
    <dgm:cxn modelId="{1C900C61-A4C5-4321-9577-4F377F369411}" type="presOf" srcId="{584F3D38-C8D4-438B-8E79-AE350D4CE46D}" destId="{BC25B00E-F40C-464D-BB90-1BF860E362AA}" srcOrd="0" destOrd="0" presId="urn:microsoft.com/office/officeart/2005/8/layout/hierarchy1"/>
    <dgm:cxn modelId="{71260206-0B6C-4A5D-953A-3E012E5766FA}" type="presOf" srcId="{F93AA986-A1F0-436F-8FEB-061F2B0E061D}" destId="{BC203981-F8C9-4604-9AC2-1251531CF027}" srcOrd="0" destOrd="0" presId="urn:microsoft.com/office/officeart/2005/8/layout/hierarchy1"/>
    <dgm:cxn modelId="{3B02C475-A8F2-4A41-9FDD-243E2C7F895B}" srcId="{F93AA986-A1F0-436F-8FEB-061F2B0E061D}" destId="{584F3D38-C8D4-438B-8E79-AE350D4CE46D}" srcOrd="1" destOrd="0" parTransId="{A3A7C8C2-77DA-4F5D-929B-2E4666B0D305}" sibTransId="{EF93ECDC-94BC-4553-844E-FF4DA7D52414}"/>
    <dgm:cxn modelId="{A91DA2E0-AFEC-4B26-A088-2F35B51D27D4}" type="presOf" srcId="{7CA24BC1-D7E2-4395-829B-355BD06705B8}" destId="{012ECCAB-987F-42A1-BBC0-58827A1B4CC1}" srcOrd="0" destOrd="0" presId="urn:microsoft.com/office/officeart/2005/8/layout/hierarchy1"/>
    <dgm:cxn modelId="{92174894-310E-4A20-A119-D3AB32C5461F}" type="presOf" srcId="{BC64C278-2F78-4E62-B2C3-EB4DBB6D927E}" destId="{361BB36F-8950-42FF-BB58-CC51EF484EC0}" srcOrd="0" destOrd="0" presId="urn:microsoft.com/office/officeart/2005/8/layout/hierarchy1"/>
    <dgm:cxn modelId="{497770D0-28D4-4BFA-9024-9D53611FD30D}" type="presOf" srcId="{6FE34793-0079-4FB1-BD6C-A6B3ED3BB038}" destId="{C712AE83-E53F-4B94-9F17-1426EB03EBA9}" srcOrd="0" destOrd="0" presId="urn:microsoft.com/office/officeart/2005/8/layout/hierarchy1"/>
    <dgm:cxn modelId="{888B2D34-E709-48F8-A298-1D1B75A6715B}" type="presOf" srcId="{89F25DDC-4796-4AEC-8CA9-B0D5F943B9AE}" destId="{125A66A9-79DC-4334-883B-7074FAF98F7A}" srcOrd="0" destOrd="0" presId="urn:microsoft.com/office/officeart/2005/8/layout/hierarchy1"/>
    <dgm:cxn modelId="{555B6CE2-AC14-4340-982C-893341B67407}" type="presOf" srcId="{348F923A-AE1B-4508-A1DF-5F08DBA837AF}" destId="{72245C6B-0E0D-44EA-8A90-B776D59A9D2F}" srcOrd="0" destOrd="0" presId="urn:microsoft.com/office/officeart/2005/8/layout/hierarchy1"/>
    <dgm:cxn modelId="{1400273E-17BC-424E-ACCB-9D71B819D354}" srcId="{7CA24BC1-D7E2-4395-829B-355BD06705B8}" destId="{BC64C278-2F78-4E62-B2C3-EB4DBB6D927E}" srcOrd="1" destOrd="0" parTransId="{9D943418-1BA4-4FC3-817D-4A320E2C6EFC}" sibTransId="{241DDF10-D9B8-4B68-A541-5628EF6A444D}"/>
    <dgm:cxn modelId="{46F759E7-6AA5-48D4-ACD7-75FD2924167D}" srcId="{348F923A-AE1B-4508-A1DF-5F08DBA837AF}" destId="{5C9F224D-FD44-4BA5-BD97-6F00CA19A110}" srcOrd="0" destOrd="0" parTransId="{9A04CF61-5DD0-4E15-8D1E-0E7E95E07E8D}" sibTransId="{DB9D26DF-76C8-4AE4-BC37-8584530E77CF}"/>
    <dgm:cxn modelId="{6754B88E-E3AB-4EE0-80C2-82FAEC7A1B4C}" type="presOf" srcId="{A3A7C8C2-77DA-4F5D-929B-2E4666B0D305}" destId="{6149A1C6-E928-4EB5-ACE6-D79BFD8B4201}" srcOrd="0" destOrd="0" presId="urn:microsoft.com/office/officeart/2005/8/layout/hierarchy1"/>
    <dgm:cxn modelId="{1CE1970C-62C1-4847-A152-2DBCDFEAA64F}" srcId="{F93AA986-A1F0-436F-8FEB-061F2B0E061D}" destId="{02BCB7FB-723C-4C5E-9E88-D05B3B6A16F7}" srcOrd="0" destOrd="0" parTransId="{4772CA09-CE4F-49E7-AF69-32A2B48A5D63}" sibTransId="{53276CD7-6A81-4563-B4B8-A8D0A21FA468}"/>
    <dgm:cxn modelId="{2C6039F7-ED05-4F8F-9780-C578E871B33C}" srcId="{5C9F224D-FD44-4BA5-BD97-6F00CA19A110}" destId="{7CA24BC1-D7E2-4395-829B-355BD06705B8}" srcOrd="1" destOrd="0" parTransId="{89F25DDC-4796-4AEC-8CA9-B0D5F943B9AE}" sibTransId="{20B29209-EFA5-4A36-9166-FDD6B47CAAC5}"/>
    <dgm:cxn modelId="{97B02608-6406-41B2-AEA7-AE9538FFAF8E}" type="presOf" srcId="{4772CA09-CE4F-49E7-AF69-32A2B48A5D63}" destId="{4B113A56-A8A9-43D9-86DC-42463E7A60FE}" srcOrd="0" destOrd="0" presId="urn:microsoft.com/office/officeart/2005/8/layout/hierarchy1"/>
    <dgm:cxn modelId="{BC636FA3-89C1-4918-B4F1-6A58199FB286}" type="presOf" srcId="{6BB98226-24C4-4842-9A0E-3A2EC9CEC1E4}" destId="{A42CBCDD-006E-46A9-A554-530EEFAFD6F3}" srcOrd="0" destOrd="0" presId="urn:microsoft.com/office/officeart/2005/8/layout/hierarchy1"/>
    <dgm:cxn modelId="{28439C14-F649-4A29-A17D-F54343487149}" type="presOf" srcId="{9D943418-1BA4-4FC3-817D-4A320E2C6EFC}" destId="{C11FBD6B-6236-4961-94DD-39D41063DFFF}" srcOrd="0" destOrd="0" presId="urn:microsoft.com/office/officeart/2005/8/layout/hierarchy1"/>
    <dgm:cxn modelId="{296C8C9B-E9D2-46FB-8978-3CD984564722}" type="presOf" srcId="{5C9F224D-FD44-4BA5-BD97-6F00CA19A110}" destId="{ACC25792-4906-494F-929D-782DDC382D13}" srcOrd="0" destOrd="0" presId="urn:microsoft.com/office/officeart/2005/8/layout/hierarchy1"/>
    <dgm:cxn modelId="{D76D65D6-CCED-4B01-9FC8-8A613084B407}" srcId="{5C9F224D-FD44-4BA5-BD97-6F00CA19A110}" destId="{F93AA986-A1F0-436F-8FEB-061F2B0E061D}" srcOrd="0" destOrd="0" parTransId="{A40D781F-6EB6-462F-B775-801564DFD8A7}" sibTransId="{6DE4454C-7CAF-4A66-AB48-997395CBBE20}"/>
    <dgm:cxn modelId="{E923BA10-F457-4B0D-A3EB-91CBB35A1085}" type="presParOf" srcId="{72245C6B-0E0D-44EA-8A90-B776D59A9D2F}" destId="{1922F443-8662-439B-A48D-BBBBB3B1C9C1}" srcOrd="0" destOrd="0" presId="urn:microsoft.com/office/officeart/2005/8/layout/hierarchy1"/>
    <dgm:cxn modelId="{1F136E06-0577-4915-9E84-41B362EB0326}" type="presParOf" srcId="{1922F443-8662-439B-A48D-BBBBB3B1C9C1}" destId="{CE943016-5F95-4C32-BF40-865F07D41A39}" srcOrd="0" destOrd="0" presId="urn:microsoft.com/office/officeart/2005/8/layout/hierarchy1"/>
    <dgm:cxn modelId="{C817F6BD-039B-4A10-B23E-BE399103CADD}" type="presParOf" srcId="{CE943016-5F95-4C32-BF40-865F07D41A39}" destId="{12E51473-3B80-41A4-BC40-0C977A70FC8A}" srcOrd="0" destOrd="0" presId="urn:microsoft.com/office/officeart/2005/8/layout/hierarchy1"/>
    <dgm:cxn modelId="{A80620A5-03EA-496E-A191-6B233FD7DB22}" type="presParOf" srcId="{CE943016-5F95-4C32-BF40-865F07D41A39}" destId="{ACC25792-4906-494F-929D-782DDC382D13}" srcOrd="1" destOrd="0" presId="urn:microsoft.com/office/officeart/2005/8/layout/hierarchy1"/>
    <dgm:cxn modelId="{54311DC5-330F-4FCD-9194-1186E3825EAA}" type="presParOf" srcId="{1922F443-8662-439B-A48D-BBBBB3B1C9C1}" destId="{A4E30BD9-8E8A-4D9B-85D2-E5E93F0D8125}" srcOrd="1" destOrd="0" presId="urn:microsoft.com/office/officeart/2005/8/layout/hierarchy1"/>
    <dgm:cxn modelId="{30F1AC18-E202-425E-BC4D-039C1ABB7EBB}" type="presParOf" srcId="{A4E30BD9-8E8A-4D9B-85D2-E5E93F0D8125}" destId="{E94B7EE1-C804-4530-BBD8-E94A592633F8}" srcOrd="0" destOrd="0" presId="urn:microsoft.com/office/officeart/2005/8/layout/hierarchy1"/>
    <dgm:cxn modelId="{42F905DC-8580-47ED-AE64-8C86910E105D}" type="presParOf" srcId="{A4E30BD9-8E8A-4D9B-85D2-E5E93F0D8125}" destId="{DD908AB0-8E31-498D-AC7A-E07341C65AD5}" srcOrd="1" destOrd="0" presId="urn:microsoft.com/office/officeart/2005/8/layout/hierarchy1"/>
    <dgm:cxn modelId="{9C005129-1F20-4020-B7E4-8CD0F72BE928}" type="presParOf" srcId="{DD908AB0-8E31-498D-AC7A-E07341C65AD5}" destId="{53F21400-93F0-43C0-B3CA-F4114237544E}" srcOrd="0" destOrd="0" presId="urn:microsoft.com/office/officeart/2005/8/layout/hierarchy1"/>
    <dgm:cxn modelId="{34F9F3AA-2ED4-44E5-BD3C-237A8545DF90}" type="presParOf" srcId="{53F21400-93F0-43C0-B3CA-F4114237544E}" destId="{FF679DBD-EE42-4A65-8B55-0D2AFDDAFB16}" srcOrd="0" destOrd="0" presId="urn:microsoft.com/office/officeart/2005/8/layout/hierarchy1"/>
    <dgm:cxn modelId="{D7F6DBF0-0C63-482B-BFC6-0DB0BD0CF566}" type="presParOf" srcId="{53F21400-93F0-43C0-B3CA-F4114237544E}" destId="{BC203981-F8C9-4604-9AC2-1251531CF027}" srcOrd="1" destOrd="0" presId="urn:microsoft.com/office/officeart/2005/8/layout/hierarchy1"/>
    <dgm:cxn modelId="{642C21BC-6996-48F7-BE2E-1760E61B7FDF}" type="presParOf" srcId="{DD908AB0-8E31-498D-AC7A-E07341C65AD5}" destId="{A39832EE-F539-4D34-8033-EE3A215A7E16}" srcOrd="1" destOrd="0" presId="urn:microsoft.com/office/officeart/2005/8/layout/hierarchy1"/>
    <dgm:cxn modelId="{8B956808-0679-4B2E-BD16-12ACDD2FE9B9}" type="presParOf" srcId="{A39832EE-F539-4D34-8033-EE3A215A7E16}" destId="{4B113A56-A8A9-43D9-86DC-42463E7A60FE}" srcOrd="0" destOrd="0" presId="urn:microsoft.com/office/officeart/2005/8/layout/hierarchy1"/>
    <dgm:cxn modelId="{AFF4B10C-DA19-4BC6-9E78-21E6D4149BEB}" type="presParOf" srcId="{A39832EE-F539-4D34-8033-EE3A215A7E16}" destId="{1B3F9E0F-45DD-4345-AF2D-A5E73C1DB052}" srcOrd="1" destOrd="0" presId="urn:microsoft.com/office/officeart/2005/8/layout/hierarchy1"/>
    <dgm:cxn modelId="{CEFBF87F-4943-4FE1-BA9A-086A55D6A24D}" type="presParOf" srcId="{1B3F9E0F-45DD-4345-AF2D-A5E73C1DB052}" destId="{59EC7EC1-257E-4691-8471-DF48B45E604B}" srcOrd="0" destOrd="0" presId="urn:microsoft.com/office/officeart/2005/8/layout/hierarchy1"/>
    <dgm:cxn modelId="{F1D92C49-3445-4899-A6B9-489CFE6D2807}" type="presParOf" srcId="{59EC7EC1-257E-4691-8471-DF48B45E604B}" destId="{D7458C40-DE35-4DD2-839E-B16AAB05DA9C}" srcOrd="0" destOrd="0" presId="urn:microsoft.com/office/officeart/2005/8/layout/hierarchy1"/>
    <dgm:cxn modelId="{DF5B06FC-466D-4D96-9E99-B0225E3D4DC2}" type="presParOf" srcId="{59EC7EC1-257E-4691-8471-DF48B45E604B}" destId="{61A5A55A-0084-415C-8756-374B1B40A6F1}" srcOrd="1" destOrd="0" presId="urn:microsoft.com/office/officeart/2005/8/layout/hierarchy1"/>
    <dgm:cxn modelId="{10611F20-6435-4307-8F5C-98149AE05D99}" type="presParOf" srcId="{1B3F9E0F-45DD-4345-AF2D-A5E73C1DB052}" destId="{9CE97F57-0082-48C7-A4D2-291E7818CB66}" srcOrd="1" destOrd="0" presId="urn:microsoft.com/office/officeart/2005/8/layout/hierarchy1"/>
    <dgm:cxn modelId="{D0DEAF77-19F6-4752-83D5-ACF6FA5C861F}" type="presParOf" srcId="{A39832EE-F539-4D34-8033-EE3A215A7E16}" destId="{6149A1C6-E928-4EB5-ACE6-D79BFD8B4201}" srcOrd="2" destOrd="0" presId="urn:microsoft.com/office/officeart/2005/8/layout/hierarchy1"/>
    <dgm:cxn modelId="{A29F36C2-F6B4-4F3C-861E-B96639508F20}" type="presParOf" srcId="{A39832EE-F539-4D34-8033-EE3A215A7E16}" destId="{85C21888-A2A3-42C0-AEDF-922BC9D39130}" srcOrd="3" destOrd="0" presId="urn:microsoft.com/office/officeart/2005/8/layout/hierarchy1"/>
    <dgm:cxn modelId="{653AA5E9-46EA-4E17-8DAD-11058F394326}" type="presParOf" srcId="{85C21888-A2A3-42C0-AEDF-922BC9D39130}" destId="{BED49DE6-4DCA-4509-9162-DFB30B1861EB}" srcOrd="0" destOrd="0" presId="urn:microsoft.com/office/officeart/2005/8/layout/hierarchy1"/>
    <dgm:cxn modelId="{743043D2-0BA7-4864-A4AA-5949C20FDEA8}" type="presParOf" srcId="{BED49DE6-4DCA-4509-9162-DFB30B1861EB}" destId="{7D418554-4E6D-4002-B6CA-ABFD7897D821}" srcOrd="0" destOrd="0" presId="urn:microsoft.com/office/officeart/2005/8/layout/hierarchy1"/>
    <dgm:cxn modelId="{295F08F4-104A-4257-A319-3B8359FFAB3C}" type="presParOf" srcId="{BED49DE6-4DCA-4509-9162-DFB30B1861EB}" destId="{BC25B00E-F40C-464D-BB90-1BF860E362AA}" srcOrd="1" destOrd="0" presId="urn:microsoft.com/office/officeart/2005/8/layout/hierarchy1"/>
    <dgm:cxn modelId="{A97FF726-0B55-4732-B64A-FFF909972A0C}" type="presParOf" srcId="{85C21888-A2A3-42C0-AEDF-922BC9D39130}" destId="{3DE407AE-F2DA-46F7-99A0-F8D015EB934F}" srcOrd="1" destOrd="0" presId="urn:microsoft.com/office/officeart/2005/8/layout/hierarchy1"/>
    <dgm:cxn modelId="{7ACE39C4-9364-4271-A2F3-01CD683EDCFB}" type="presParOf" srcId="{A4E30BD9-8E8A-4D9B-85D2-E5E93F0D8125}" destId="{125A66A9-79DC-4334-883B-7074FAF98F7A}" srcOrd="2" destOrd="0" presId="urn:microsoft.com/office/officeart/2005/8/layout/hierarchy1"/>
    <dgm:cxn modelId="{EE1D0FA4-12F7-4029-8563-8D065D3A792D}" type="presParOf" srcId="{A4E30BD9-8E8A-4D9B-85D2-E5E93F0D8125}" destId="{95E4F3DC-189B-44FD-A426-A1D76E7E129F}" srcOrd="3" destOrd="0" presId="urn:microsoft.com/office/officeart/2005/8/layout/hierarchy1"/>
    <dgm:cxn modelId="{FE18FE92-2356-4002-96A3-B365D8A31455}" type="presParOf" srcId="{95E4F3DC-189B-44FD-A426-A1D76E7E129F}" destId="{FED4986D-76BB-41A6-9A30-4CD717995397}" srcOrd="0" destOrd="0" presId="urn:microsoft.com/office/officeart/2005/8/layout/hierarchy1"/>
    <dgm:cxn modelId="{ED97589F-DA22-42CD-98B0-B3B72EA7E852}" type="presParOf" srcId="{FED4986D-76BB-41A6-9A30-4CD717995397}" destId="{3E4B1550-7BC5-4BBF-8F56-8FBFF21C162A}" srcOrd="0" destOrd="0" presId="urn:microsoft.com/office/officeart/2005/8/layout/hierarchy1"/>
    <dgm:cxn modelId="{36F627EA-A7DD-4194-95F6-1B1A4981EF1A}" type="presParOf" srcId="{FED4986D-76BB-41A6-9A30-4CD717995397}" destId="{012ECCAB-987F-42A1-BBC0-58827A1B4CC1}" srcOrd="1" destOrd="0" presId="urn:microsoft.com/office/officeart/2005/8/layout/hierarchy1"/>
    <dgm:cxn modelId="{DFD9CC6D-BA00-4D03-A51B-A31D75847181}" type="presParOf" srcId="{95E4F3DC-189B-44FD-A426-A1D76E7E129F}" destId="{44970BBC-C021-4A2E-9F0F-2B4B44CCEB83}" srcOrd="1" destOrd="0" presId="urn:microsoft.com/office/officeart/2005/8/layout/hierarchy1"/>
    <dgm:cxn modelId="{9D755BB8-1CE6-46E2-9EE8-C8D6BFA16334}" type="presParOf" srcId="{44970BBC-C021-4A2E-9F0F-2B4B44CCEB83}" destId="{A42CBCDD-006E-46A9-A554-530EEFAFD6F3}" srcOrd="0" destOrd="0" presId="urn:microsoft.com/office/officeart/2005/8/layout/hierarchy1"/>
    <dgm:cxn modelId="{F7D0D572-A6B4-4983-8BBC-5A54D8F6CA0B}" type="presParOf" srcId="{44970BBC-C021-4A2E-9F0F-2B4B44CCEB83}" destId="{1AAAF15A-CE7C-4C68-9D73-B5A969C176B1}" srcOrd="1" destOrd="0" presId="urn:microsoft.com/office/officeart/2005/8/layout/hierarchy1"/>
    <dgm:cxn modelId="{0C6C0625-8BF0-439A-A166-C985A3A8C149}" type="presParOf" srcId="{1AAAF15A-CE7C-4C68-9D73-B5A969C176B1}" destId="{1E091FAC-5B7B-4AF9-A0C3-8BDE561C82C9}" srcOrd="0" destOrd="0" presId="urn:microsoft.com/office/officeart/2005/8/layout/hierarchy1"/>
    <dgm:cxn modelId="{DC7FFB76-4A16-4D15-84B6-9916D1F0CD4F}" type="presParOf" srcId="{1E091FAC-5B7B-4AF9-A0C3-8BDE561C82C9}" destId="{A690AC35-F4F7-419C-85C4-AB70A1B8C215}" srcOrd="0" destOrd="0" presId="urn:microsoft.com/office/officeart/2005/8/layout/hierarchy1"/>
    <dgm:cxn modelId="{102EFD6C-9AA5-417B-901E-4DFA1D9B4D45}" type="presParOf" srcId="{1E091FAC-5B7B-4AF9-A0C3-8BDE561C82C9}" destId="{C712AE83-E53F-4B94-9F17-1426EB03EBA9}" srcOrd="1" destOrd="0" presId="urn:microsoft.com/office/officeart/2005/8/layout/hierarchy1"/>
    <dgm:cxn modelId="{13A6020A-84C9-4A4F-B9CA-97AB495AF43D}" type="presParOf" srcId="{1AAAF15A-CE7C-4C68-9D73-B5A969C176B1}" destId="{CA984DD7-E31D-4F5B-8AAB-4FC22FCA239C}" srcOrd="1" destOrd="0" presId="urn:microsoft.com/office/officeart/2005/8/layout/hierarchy1"/>
    <dgm:cxn modelId="{C76E4E31-C364-4971-A11B-CBA932D433C6}" type="presParOf" srcId="{44970BBC-C021-4A2E-9F0F-2B4B44CCEB83}" destId="{C11FBD6B-6236-4961-94DD-39D41063DFFF}" srcOrd="2" destOrd="0" presId="urn:microsoft.com/office/officeart/2005/8/layout/hierarchy1"/>
    <dgm:cxn modelId="{67E991A3-84EB-40E3-92AB-34D7027C7D74}" type="presParOf" srcId="{44970BBC-C021-4A2E-9F0F-2B4B44CCEB83}" destId="{3E1B7093-8285-4D7F-BD4E-F4653B2B194B}" srcOrd="3" destOrd="0" presId="urn:microsoft.com/office/officeart/2005/8/layout/hierarchy1"/>
    <dgm:cxn modelId="{F865C34C-C36D-41A0-9A2B-C3AD7ECCF803}" type="presParOf" srcId="{3E1B7093-8285-4D7F-BD4E-F4653B2B194B}" destId="{8B7FCAF1-88FB-4B8F-A3B7-CFE4D67054E2}" srcOrd="0" destOrd="0" presId="urn:microsoft.com/office/officeart/2005/8/layout/hierarchy1"/>
    <dgm:cxn modelId="{9287FA6D-7AD7-4AA4-975F-D3B6599542C5}" type="presParOf" srcId="{8B7FCAF1-88FB-4B8F-A3B7-CFE4D67054E2}" destId="{A8D15B02-4CB4-4269-A220-19A6FF717DC7}" srcOrd="0" destOrd="0" presId="urn:microsoft.com/office/officeart/2005/8/layout/hierarchy1"/>
    <dgm:cxn modelId="{90630D5A-9431-42A0-8A65-4F35D21A3B4B}" type="presParOf" srcId="{8B7FCAF1-88FB-4B8F-A3B7-CFE4D67054E2}" destId="{361BB36F-8950-42FF-BB58-CC51EF484EC0}" srcOrd="1" destOrd="0" presId="urn:microsoft.com/office/officeart/2005/8/layout/hierarchy1"/>
    <dgm:cxn modelId="{DAEBEC26-43C7-422D-80F8-26FB9367A613}" type="presParOf" srcId="{3E1B7093-8285-4D7F-BD4E-F4653B2B194B}" destId="{E18BD1CD-C9B5-4F7A-B423-3E7778D943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FBD6B-6236-4961-94DD-39D41063DFFF}">
      <dsp:nvSpPr>
        <dsp:cNvPr id="0" name=""/>
        <dsp:cNvSpPr/>
      </dsp:nvSpPr>
      <dsp:spPr>
        <a:xfrm>
          <a:off x="6536399" y="3330779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1123001" y="364209"/>
              </a:lnTo>
              <a:lnTo>
                <a:pt x="1123001" y="5344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BCDD-006E-46A9-A554-530EEFAFD6F3}">
      <dsp:nvSpPr>
        <dsp:cNvPr id="0" name=""/>
        <dsp:cNvSpPr/>
      </dsp:nvSpPr>
      <dsp:spPr>
        <a:xfrm>
          <a:off x="5413398" y="3330779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1123001" y="0"/>
              </a:moveTo>
              <a:lnTo>
                <a:pt x="1123001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A66A9-79DC-4334-883B-7074FAF98F7A}">
      <dsp:nvSpPr>
        <dsp:cNvPr id="0" name=""/>
        <dsp:cNvSpPr/>
      </dsp:nvSpPr>
      <dsp:spPr>
        <a:xfrm>
          <a:off x="4290396" y="1629432"/>
          <a:ext cx="2246002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2246002" y="364209"/>
              </a:lnTo>
              <a:lnTo>
                <a:pt x="2246002" y="5344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9A1C6-E928-4EB5-ACE6-D79BFD8B4201}">
      <dsp:nvSpPr>
        <dsp:cNvPr id="0" name=""/>
        <dsp:cNvSpPr/>
      </dsp:nvSpPr>
      <dsp:spPr>
        <a:xfrm>
          <a:off x="2044394" y="3330779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1123001" y="364209"/>
              </a:lnTo>
              <a:lnTo>
                <a:pt x="1123001" y="5344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13A56-A8A9-43D9-86DC-42463E7A60FE}">
      <dsp:nvSpPr>
        <dsp:cNvPr id="0" name=""/>
        <dsp:cNvSpPr/>
      </dsp:nvSpPr>
      <dsp:spPr>
        <a:xfrm>
          <a:off x="921392" y="3330779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1123001" y="0"/>
              </a:moveTo>
              <a:lnTo>
                <a:pt x="1123001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7EE1-C804-4530-BBD8-E94A592633F8}">
      <dsp:nvSpPr>
        <dsp:cNvPr id="0" name=""/>
        <dsp:cNvSpPr/>
      </dsp:nvSpPr>
      <dsp:spPr>
        <a:xfrm>
          <a:off x="2044394" y="1629432"/>
          <a:ext cx="2246002" cy="534446"/>
        </a:xfrm>
        <a:custGeom>
          <a:avLst/>
          <a:gdLst/>
          <a:ahLst/>
          <a:cxnLst/>
          <a:rect l="0" t="0" r="0" b="0"/>
          <a:pathLst>
            <a:path>
              <a:moveTo>
                <a:pt x="2246002" y="0"/>
              </a:moveTo>
              <a:lnTo>
                <a:pt x="2246002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51473-3B80-41A4-BC40-0C977A70FC8A}">
      <dsp:nvSpPr>
        <dsp:cNvPr id="0" name=""/>
        <dsp:cNvSpPr/>
      </dsp:nvSpPr>
      <dsp:spPr>
        <a:xfrm>
          <a:off x="3371577" y="462532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25792-4906-494F-929D-782DDC382D13}">
      <dsp:nvSpPr>
        <dsp:cNvPr id="0" name=""/>
        <dsp:cNvSpPr/>
      </dsp:nvSpPr>
      <dsp:spPr>
        <a:xfrm>
          <a:off x="3575759" y="656505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Tipos de Narradores </a:t>
          </a:r>
          <a:endParaRPr lang="es-ES" sz="1700" kern="1200" dirty="0"/>
        </a:p>
      </dsp:txBody>
      <dsp:txXfrm>
        <a:off x="3609936" y="690682"/>
        <a:ext cx="1769284" cy="1098546"/>
      </dsp:txXfrm>
    </dsp:sp>
    <dsp:sp modelId="{FF679DBD-EE42-4A65-8B55-0D2AFDDAFB16}">
      <dsp:nvSpPr>
        <dsp:cNvPr id="0" name=""/>
        <dsp:cNvSpPr/>
      </dsp:nvSpPr>
      <dsp:spPr>
        <a:xfrm>
          <a:off x="1125575" y="2163879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3981-F8C9-4604-9AC2-1251531CF027}">
      <dsp:nvSpPr>
        <dsp:cNvPr id="0" name=""/>
        <dsp:cNvSpPr/>
      </dsp:nvSpPr>
      <dsp:spPr>
        <a:xfrm>
          <a:off x="1329757" y="235785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</a:t>
          </a:r>
          <a:r>
            <a:rPr lang="es-ES" sz="1700" kern="1200" dirty="0" err="1" smtClean="0"/>
            <a:t>Homodiegético</a:t>
          </a:r>
          <a:r>
            <a:rPr lang="es-ES" sz="1700" kern="1200" dirty="0" smtClean="0"/>
            <a:t> </a:t>
          </a:r>
          <a:endParaRPr lang="es-ES" sz="1700" kern="1200" dirty="0"/>
        </a:p>
      </dsp:txBody>
      <dsp:txXfrm>
        <a:off x="1363934" y="2392029"/>
        <a:ext cx="1769284" cy="1098546"/>
      </dsp:txXfrm>
    </dsp:sp>
    <dsp:sp modelId="{D7458C40-DE35-4DD2-839E-B16AAB05DA9C}">
      <dsp:nvSpPr>
        <dsp:cNvPr id="0" name=""/>
        <dsp:cNvSpPr/>
      </dsp:nvSpPr>
      <dsp:spPr>
        <a:xfrm>
          <a:off x="2573" y="3865226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5A55A-0084-415C-8756-374B1B40A6F1}">
      <dsp:nvSpPr>
        <dsp:cNvPr id="0" name=""/>
        <dsp:cNvSpPr/>
      </dsp:nvSpPr>
      <dsp:spPr>
        <a:xfrm>
          <a:off x="206755" y="405919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Protagonista</a:t>
          </a:r>
          <a:endParaRPr lang="es-ES" sz="1700" kern="1200" dirty="0"/>
        </a:p>
      </dsp:txBody>
      <dsp:txXfrm>
        <a:off x="240932" y="4093376"/>
        <a:ext cx="1769284" cy="1098546"/>
      </dsp:txXfrm>
    </dsp:sp>
    <dsp:sp modelId="{7D418554-4E6D-4002-B6CA-ABFD7897D821}">
      <dsp:nvSpPr>
        <dsp:cNvPr id="0" name=""/>
        <dsp:cNvSpPr/>
      </dsp:nvSpPr>
      <dsp:spPr>
        <a:xfrm>
          <a:off x="2248576" y="3865226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5B00E-F40C-464D-BB90-1BF860E362AA}">
      <dsp:nvSpPr>
        <dsp:cNvPr id="0" name=""/>
        <dsp:cNvSpPr/>
      </dsp:nvSpPr>
      <dsp:spPr>
        <a:xfrm>
          <a:off x="2452758" y="405919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Testigo </a:t>
          </a:r>
          <a:endParaRPr lang="es-ES" sz="1700" kern="1200" dirty="0"/>
        </a:p>
      </dsp:txBody>
      <dsp:txXfrm>
        <a:off x="2486935" y="4093376"/>
        <a:ext cx="1769284" cy="1098546"/>
      </dsp:txXfrm>
    </dsp:sp>
    <dsp:sp modelId="{3E4B1550-7BC5-4BBF-8F56-8FBFF21C162A}">
      <dsp:nvSpPr>
        <dsp:cNvPr id="0" name=""/>
        <dsp:cNvSpPr/>
      </dsp:nvSpPr>
      <dsp:spPr>
        <a:xfrm>
          <a:off x="5617580" y="2163879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ECCAB-987F-42A1-BBC0-58827A1B4CC1}">
      <dsp:nvSpPr>
        <dsp:cNvPr id="0" name=""/>
        <dsp:cNvSpPr/>
      </dsp:nvSpPr>
      <dsp:spPr>
        <a:xfrm>
          <a:off x="5821762" y="235785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</a:t>
          </a:r>
          <a:r>
            <a:rPr lang="es-ES" sz="1700" kern="1200" dirty="0" err="1" smtClean="0"/>
            <a:t>Heterodiegético</a:t>
          </a:r>
          <a:r>
            <a:rPr lang="es-ES" sz="1700" kern="1200" dirty="0" smtClean="0"/>
            <a:t> </a:t>
          </a:r>
          <a:endParaRPr lang="es-ES" sz="1700" kern="1200" dirty="0"/>
        </a:p>
      </dsp:txBody>
      <dsp:txXfrm>
        <a:off x="5855939" y="2392029"/>
        <a:ext cx="1769284" cy="1098546"/>
      </dsp:txXfrm>
    </dsp:sp>
    <dsp:sp modelId="{A690AC35-F4F7-419C-85C4-AB70A1B8C215}">
      <dsp:nvSpPr>
        <dsp:cNvPr id="0" name=""/>
        <dsp:cNvSpPr/>
      </dsp:nvSpPr>
      <dsp:spPr>
        <a:xfrm>
          <a:off x="4494579" y="3865226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2AE83-E53F-4B94-9F17-1426EB03EBA9}">
      <dsp:nvSpPr>
        <dsp:cNvPr id="0" name=""/>
        <dsp:cNvSpPr/>
      </dsp:nvSpPr>
      <dsp:spPr>
        <a:xfrm>
          <a:off x="4698761" y="405919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Omnisciente</a:t>
          </a:r>
          <a:endParaRPr lang="es-ES" sz="1700" kern="1200" dirty="0"/>
        </a:p>
      </dsp:txBody>
      <dsp:txXfrm>
        <a:off x="4732938" y="4093376"/>
        <a:ext cx="1769284" cy="1098546"/>
      </dsp:txXfrm>
    </dsp:sp>
    <dsp:sp modelId="{A8D15B02-4CB4-4269-A220-19A6FF717DC7}">
      <dsp:nvSpPr>
        <dsp:cNvPr id="0" name=""/>
        <dsp:cNvSpPr/>
      </dsp:nvSpPr>
      <dsp:spPr>
        <a:xfrm>
          <a:off x="6740581" y="3865226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BB36F-8950-42FF-BB58-CC51EF484EC0}">
      <dsp:nvSpPr>
        <dsp:cNvPr id="0" name=""/>
        <dsp:cNvSpPr/>
      </dsp:nvSpPr>
      <dsp:spPr>
        <a:xfrm>
          <a:off x="6944763" y="405919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Narrador Objetivo o de conocimiento relativo </a:t>
          </a:r>
          <a:endParaRPr lang="es-ES" sz="1700" kern="1200" dirty="0"/>
        </a:p>
      </dsp:txBody>
      <dsp:txXfrm>
        <a:off x="6978940" y="4093376"/>
        <a:ext cx="1769284" cy="109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1BA2CB-059F-4094-8DC2-4AB0C21CE032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13DA70-DB2D-4237-B037-AA95DF7714C9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Unidad:</a:t>
            </a:r>
            <a:r>
              <a:rPr lang="es-ES" dirty="0"/>
              <a:t> La libertad como tema literario (Narrativa y lírica)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Asignatura : Lengua y literatura</a:t>
            </a:r>
          </a:p>
          <a:p>
            <a:r>
              <a:rPr lang="es-ES" b="1" dirty="0" smtClean="0"/>
              <a:t>Profesora : Judith Flores C.</a:t>
            </a:r>
          </a:p>
          <a:p>
            <a:r>
              <a:rPr lang="es-ES" b="1" dirty="0" smtClean="0"/>
              <a:t>Curso : 1º A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030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7" y="1556792"/>
            <a:ext cx="752482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En el siguiente ejemplo ¿que tipo de Narrador  esta  presente 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Pablo </a:t>
            </a:r>
            <a:r>
              <a:rPr lang="es-ES" dirty="0"/>
              <a:t>se aferró instintivamente a las piernas de su padre. </a:t>
            </a:r>
            <a:r>
              <a:rPr lang="es-ES" dirty="0" err="1"/>
              <a:t>Zumbábanle</a:t>
            </a:r>
            <a:r>
              <a:rPr lang="es-ES" dirty="0"/>
              <a:t> los oídos y el piso que huía debajo de sus pies le producía una extraña sensación de angustia.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	(fragmento  la compuerta Nº 12)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Narrador :___________________________________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¿Cuánto hemos aprendido?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80919" cy="6264696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800" b="1" dirty="0" smtClean="0"/>
              <a:t>En </a:t>
            </a:r>
            <a:r>
              <a:rPr lang="es-ES" sz="2800" b="1" dirty="0"/>
              <a:t>el siguiente ejemplo </a:t>
            </a:r>
            <a:r>
              <a:rPr lang="es-ES" sz="2800" b="1" dirty="0" smtClean="0"/>
              <a:t>¿qué </a:t>
            </a:r>
            <a:r>
              <a:rPr lang="es-ES" sz="2800" b="1" dirty="0"/>
              <a:t>tipo de Narrador </a:t>
            </a:r>
            <a:r>
              <a:rPr lang="es-ES" sz="2800" b="1" dirty="0" smtClean="0"/>
              <a:t> </a:t>
            </a:r>
            <a:r>
              <a:rPr lang="es-ES" sz="2800" b="1" dirty="0"/>
              <a:t>esta  </a:t>
            </a:r>
            <a:r>
              <a:rPr lang="es-ES" sz="2800" b="1" dirty="0" smtClean="0"/>
              <a:t>presente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Como estuvimos en Salamanca algunos días, pareciéndole a mi amo que no era la ganancia a su contento, determinó irse de allí; y cuando nos hubimos de partir, yo fui a ver a mi madre, y, ambos llorando, me dio su bendición y dijo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(fragmento El Lazarillo de Tormes  )</a:t>
            </a:r>
          </a:p>
          <a:p>
            <a:pPr marL="0" indent="0">
              <a:buNone/>
            </a:pPr>
            <a:r>
              <a:rPr lang="es-ES" dirty="0" smtClean="0"/>
              <a:t>Narrador_________________________________________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2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20891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800" b="1" dirty="0" smtClean="0"/>
              <a:t>En </a:t>
            </a:r>
            <a:r>
              <a:rPr lang="es-ES" sz="2800" b="1" dirty="0"/>
              <a:t>el siguiente </a:t>
            </a:r>
            <a:r>
              <a:rPr lang="es-ES" sz="2800" b="1" dirty="0" smtClean="0"/>
              <a:t>ejemplo ¿ qué </a:t>
            </a:r>
            <a:r>
              <a:rPr lang="es-ES" sz="2800" b="1" dirty="0"/>
              <a:t>tipo de Narrador </a:t>
            </a:r>
            <a:r>
              <a:rPr lang="es-ES" sz="2800" b="1" dirty="0" smtClean="0"/>
              <a:t> </a:t>
            </a:r>
            <a:r>
              <a:rPr lang="es-ES" sz="2800" b="1" dirty="0"/>
              <a:t>esta  </a:t>
            </a:r>
            <a:r>
              <a:rPr lang="es-ES" sz="2800" b="1" dirty="0" smtClean="0"/>
              <a:t>presente?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“</a:t>
            </a:r>
            <a:r>
              <a:rPr lang="es-ES" dirty="0"/>
              <a:t>El viernes desperté ya a las seis. Era comprensible, pues fue el día de mi cumpleaños. Pero no podía levantarme tan temprano y hube de apaciguar mi curiosidad hasta un cuarto para las siete. Entonces ya no soporté más y corrí hasta el comedor, donde nuestro pequeño gatito, </a:t>
            </a:r>
            <a:r>
              <a:rPr lang="es-ES" dirty="0" err="1"/>
              <a:t>Mohrchen</a:t>
            </a:r>
            <a:r>
              <a:rPr lang="es-ES" dirty="0"/>
              <a:t>, me saludó con efusivo </a:t>
            </a:r>
            <a:r>
              <a:rPr lang="es-ES" dirty="0" smtClean="0"/>
              <a:t>cariño</a:t>
            </a:r>
          </a:p>
          <a:p>
            <a:pPr marL="0" indent="0" algn="just">
              <a:buNone/>
            </a:pPr>
            <a:r>
              <a:rPr lang="es-ES" dirty="0"/>
              <a:t>(fragmento ,</a:t>
            </a:r>
            <a:r>
              <a:rPr lang="es-ES" dirty="0" smtClean="0"/>
              <a:t>El diario de Ana Frank )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Narrador ________________________________________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16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tipo de narrador está presente ?</a:t>
            </a:r>
            <a:endParaRPr lang="es-ES" dirty="0"/>
          </a:p>
        </p:txBody>
      </p:sp>
      <p:pic>
        <p:nvPicPr>
          <p:cNvPr id="1028" name="Picture 4" descr="CÃ³mo subir y publicar un gif en Face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768752" cy="53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/>
              <a:t>¡</a:t>
            </a:r>
            <a:r>
              <a:rPr lang="es-ES" sz="3600" dirty="0" smtClean="0"/>
              <a:t>Muy bien, los felicito por su trabajo!</a:t>
            </a:r>
            <a:endParaRPr lang="es-ES" sz="3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Unidad:</a:t>
            </a:r>
            <a:r>
              <a:rPr lang="es-ES" dirty="0"/>
              <a:t> La libertad como tema literario (Narrativa y lírica) </a:t>
            </a:r>
            <a:endParaRPr lang="es-ES" dirty="0" smtClean="0"/>
          </a:p>
          <a:p>
            <a:endParaRPr lang="es-ES" dirty="0"/>
          </a:p>
          <a:p>
            <a:pPr marL="0" indent="0" algn="just">
              <a:buNone/>
            </a:pPr>
            <a:r>
              <a:rPr lang="es-ES" dirty="0"/>
              <a:t>Lectura OA 8: Formular una interpretación de los textos literarios leídos o vistos, que sea coherente con su análisis, considerando: </a:t>
            </a:r>
            <a:r>
              <a:rPr lang="es-ES" dirty="0" smtClean="0"/>
              <a:t>Una </a:t>
            </a:r>
            <a:r>
              <a:rPr lang="es-ES" dirty="0"/>
              <a:t>hipótesis sobre el sentido de la obra, que muestre un punto de vista personal, histórico, social o universal.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La </a:t>
            </a:r>
            <a:r>
              <a:rPr lang="es-MX" b="1" dirty="0"/>
              <a:t>narración </a:t>
            </a:r>
            <a:r>
              <a:rPr lang="es-MX" dirty="0"/>
              <a:t>es una modalidad discursiva que se utiliza para contar una historia, un acontecimiento o una serie de hechos que le suceden a unos personajes en un tiempo y espacio definidos</a:t>
            </a:r>
            <a:r>
              <a:rPr lang="es-MX" dirty="0" smtClean="0"/>
              <a:t>.</a:t>
            </a:r>
            <a:endParaRPr lang="es-ES" dirty="0"/>
          </a:p>
          <a:p>
            <a:pPr marL="0" indent="0">
              <a:buNone/>
            </a:pPr>
            <a:r>
              <a:rPr lang="es-MX" b="1" dirty="0"/>
              <a:t>Narrar</a:t>
            </a:r>
            <a:r>
              <a:rPr lang="es-MX" dirty="0"/>
              <a:t> es contar hechos que acaecen a personajes en un lugar y tiempo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Género narrativo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12430"/>
            <a:ext cx="45886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mundo-infantilandia: CUENTACUENT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6" y="3999994"/>
            <a:ext cx="2233810" cy="2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12967" cy="6408712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Tales </a:t>
            </a:r>
            <a:r>
              <a:rPr lang="es-MX" dirty="0"/>
              <a:t>hechos pueden </a:t>
            </a:r>
            <a:r>
              <a:rPr lang="es-MX" b="1" dirty="0"/>
              <a:t>ser reales </a:t>
            </a:r>
            <a:r>
              <a:rPr lang="es-MX" dirty="0"/>
              <a:t>(noticias, crónicas, anécdotas, etc.), o bien, f</a:t>
            </a:r>
            <a:r>
              <a:rPr lang="es-MX" b="1" dirty="0"/>
              <a:t>icticios</a:t>
            </a:r>
            <a:r>
              <a:rPr lang="es-MX" dirty="0"/>
              <a:t> (cuentos, mitos, leyendas, fábulas, novelas, etc</a:t>
            </a:r>
            <a:r>
              <a:rPr lang="es-MX" dirty="0" smtClean="0"/>
              <a:t>.					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			</a:t>
            </a:r>
            <a:r>
              <a:rPr lang="es-MX" dirty="0" smtClean="0"/>
              <a:t>			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MX" dirty="0" smtClean="0"/>
              <a:t>	       Hechos reales 			Hechos ficticios</a:t>
            </a:r>
            <a:r>
              <a:rPr lang="es-MX" dirty="0"/>
              <a:t>		</a:t>
            </a:r>
            <a:endParaRPr lang="es-ES" dirty="0"/>
          </a:p>
          <a:p>
            <a:pPr marL="0" indent="0" algn="just">
              <a:buNone/>
            </a:pPr>
            <a:r>
              <a:rPr lang="es-ES" dirty="0"/>
              <a:t>El narrador </a:t>
            </a:r>
            <a:r>
              <a:rPr lang="es-ES" b="1" dirty="0"/>
              <a:t>es el ente ficticio </a:t>
            </a:r>
            <a:r>
              <a:rPr lang="es-ES" dirty="0"/>
              <a:t>que, a modo de intermediario, nos entrega  el relato creado por el autor (ente real ).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6" y="206876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l Principito. A. De Saint ExupÃ©r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06891"/>
            <a:ext cx="2376264" cy="24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371681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04856" cy="72008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Tipos de Narradores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5" y="260648"/>
            <a:ext cx="7812856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Se denomina Narrador </a:t>
            </a:r>
            <a:r>
              <a:rPr lang="es-MX" b="1" dirty="0" err="1" smtClean="0"/>
              <a:t>homodiegético</a:t>
            </a:r>
            <a:r>
              <a:rPr lang="es-MX" b="1" dirty="0" smtClean="0"/>
              <a:t> </a:t>
            </a:r>
            <a:r>
              <a:rPr lang="es-MX" dirty="0" smtClean="0"/>
              <a:t>(homo: igual; </a:t>
            </a:r>
            <a:r>
              <a:rPr lang="es-MX" dirty="0" err="1" smtClean="0"/>
              <a:t>diégesis</a:t>
            </a:r>
            <a:r>
              <a:rPr lang="es-MX" dirty="0" smtClean="0"/>
              <a:t>: historia ) Si el narrador forma parte de la historia e interviene en los sucesos narrados y puede ser protagonista o testigo.</a:t>
            </a:r>
          </a:p>
          <a:p>
            <a:pPr marL="0" indent="0" algn="just">
              <a:buNone/>
            </a:pPr>
            <a:r>
              <a:rPr lang="es-ES" dirty="0" smtClean="0"/>
              <a:t>Cuenta </a:t>
            </a:r>
            <a:r>
              <a:rPr lang="es-ES" dirty="0"/>
              <a:t>los hechos en primera </a:t>
            </a:r>
            <a:r>
              <a:rPr lang="es-ES" dirty="0" smtClean="0"/>
              <a:t>persona</a:t>
            </a:r>
            <a:r>
              <a:rPr lang="es-MX" b="1" dirty="0"/>
              <a:t> </a:t>
            </a:r>
            <a:endParaRPr lang="es-MX" b="1" dirty="0" smtClean="0"/>
          </a:p>
          <a:p>
            <a:pPr algn="just"/>
            <a:endParaRPr lang="es-MX" b="1" dirty="0"/>
          </a:p>
          <a:p>
            <a:pPr marL="0" indent="0" algn="just">
              <a:buNone/>
            </a:pPr>
            <a:r>
              <a:rPr lang="es-MX" b="1" dirty="0" smtClean="0"/>
              <a:t>Narrador </a:t>
            </a:r>
            <a:r>
              <a:rPr lang="es-MX" b="1" dirty="0"/>
              <a:t>protagonista:</a:t>
            </a:r>
            <a:r>
              <a:rPr lang="es-MX" dirty="0"/>
              <a:t> - 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El universo representado está organizado en torno a su accionar.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Cuenta su propia historia, por lo tanto, el relato es  personalizado y marcadamente subjetivo.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Se produce coincidencia entre narrador y protagonista del relato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Asumen la responsabilidad de lo que cuentan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Su grado de conocimiento de los hechos es parcial.</a:t>
            </a:r>
            <a:endParaRPr lang="es-ES" dirty="0"/>
          </a:p>
          <a:p>
            <a:pPr marL="0" lvl="0" indent="0" algn="just">
              <a:buNone/>
            </a:pPr>
            <a:r>
              <a:rPr lang="es-MX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53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568951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b="1" dirty="0" smtClean="0"/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endParaRPr lang="es-MX" b="1" dirty="0" smtClean="0"/>
          </a:p>
          <a:p>
            <a:pPr marL="0" indent="0" algn="just">
              <a:buNone/>
            </a:pPr>
            <a:r>
              <a:rPr lang="es-MX" b="1" dirty="0" smtClean="0"/>
              <a:t>Narrador </a:t>
            </a:r>
            <a:r>
              <a:rPr lang="es-MX" b="1" dirty="0"/>
              <a:t>testigo:</a:t>
            </a:r>
            <a:r>
              <a:rPr lang="es-MX" dirty="0"/>
              <a:t> - se caracteriza por ser un narrador pasivo, que se abstiene de emitir juicios y comentarios.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Narra en primera persona</a:t>
            </a:r>
            <a:r>
              <a:rPr lang="es-MX" dirty="0" smtClean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marL="0" lvl="0" indent="0" algn="just">
              <a:buNone/>
            </a:pPr>
            <a:r>
              <a:rPr lang="es-MX" dirty="0"/>
              <a:t>Trata los acontecimientos como lo haría un cronista  o como lo hace quien recibe una confesión, lo que narra le ocurre a otro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Puede ser un personaje que no participa de la acción o que narra los hechos luego de ocurridos según lo que le han contado.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1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7956873" cy="5472607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narrador </a:t>
            </a:r>
            <a:r>
              <a:rPr lang="es-ES" b="1" dirty="0" err="1"/>
              <a:t>heterodiegético</a:t>
            </a:r>
            <a:r>
              <a:rPr lang="es-ES" b="1" dirty="0"/>
              <a:t> – </a:t>
            </a:r>
            <a:r>
              <a:rPr lang="es-ES" b="1" dirty="0" err="1"/>
              <a:t>hetero</a:t>
            </a:r>
            <a:r>
              <a:rPr lang="es-ES" dirty="0"/>
              <a:t>: diferente – no forma parte del relato y cuenta lo que acontece desde fuera; por lo general utiliza la tercera persona gramatical. Se caracteriza por poseer mayor objetividad y distancia respecto a los hechos </a:t>
            </a:r>
          </a:p>
        </p:txBody>
      </p:sp>
    </p:spTree>
    <p:extLst>
      <p:ext uri="{BB962C8B-B14F-4D97-AF65-F5344CB8AC3E}">
        <p14:creationId xmlns:p14="http://schemas.microsoft.com/office/powerpoint/2010/main" val="3884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856983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 smtClean="0"/>
              <a:t>a</a:t>
            </a:r>
            <a:r>
              <a:rPr lang="es-MX" b="1" dirty="0"/>
              <a:t>) Narrador omnisciente: - </a:t>
            </a:r>
            <a:r>
              <a:rPr lang="es-MX" dirty="0"/>
              <a:t>Conoce todo respecto del mundo </a:t>
            </a:r>
            <a:r>
              <a:rPr lang="es-MX" dirty="0" err="1" smtClean="0"/>
              <a:t>representado.Es</a:t>
            </a:r>
            <a:r>
              <a:rPr lang="es-MX" dirty="0" smtClean="0"/>
              <a:t> </a:t>
            </a:r>
            <a:r>
              <a:rPr lang="es-MX" dirty="0"/>
              <a:t>una especie de Dios que sabe todo lo ocurrido en el pasado, se anticipa a veces al futuro e interpreta los pensamientos y sentimientos  de los personajes.</a:t>
            </a:r>
            <a:endParaRPr lang="es-ES" dirty="0"/>
          </a:p>
          <a:p>
            <a:pPr marL="0" lvl="0" indent="0" algn="just">
              <a:buNone/>
            </a:pPr>
            <a:r>
              <a:rPr lang="es-MX" dirty="0" smtClean="0"/>
              <a:t>Es  </a:t>
            </a:r>
            <a:r>
              <a:rPr lang="es-MX" dirty="0"/>
              <a:t>objetivo, narra la historia sin comprometerse con ella.</a:t>
            </a:r>
            <a:endParaRPr lang="es-ES" dirty="0"/>
          </a:p>
          <a:p>
            <a:pPr marL="0" lvl="0" indent="0" algn="just">
              <a:buNone/>
            </a:pPr>
            <a:r>
              <a:rPr lang="es-MX" dirty="0">
                <a:solidFill>
                  <a:srgbClr val="FF0000"/>
                </a:solidFill>
              </a:rPr>
              <a:t>Narra en tercera persona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MX" b="1" dirty="0"/>
              <a:t>b) Narrador objetivo: - </a:t>
            </a:r>
            <a:r>
              <a:rPr lang="es-MX" dirty="0"/>
              <a:t>Asume el rol de una cámara de cine que registra exclusivamente lo que ocurre en la exterioridad del universo representado.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Ofrece datos concretos, acciones de los personajes, hechos, etc.</a:t>
            </a:r>
            <a:endParaRPr lang="es-ES" dirty="0"/>
          </a:p>
          <a:p>
            <a:pPr marL="0" lvl="0" indent="0" algn="just">
              <a:buNone/>
            </a:pPr>
            <a:r>
              <a:rPr lang="es-MX" dirty="0"/>
              <a:t>No trata de interpretar los pensamientos ni los sentimientos de los personajes, pues no penetra en el interior de sus conciencias.</a:t>
            </a:r>
            <a:endParaRPr lang="es-ES" dirty="0"/>
          </a:p>
          <a:p>
            <a:pPr marL="0" lvl="0" indent="0" algn="just">
              <a:buNone/>
            </a:pPr>
            <a:endParaRPr lang="es-ES" dirty="0">
              <a:solidFill>
                <a:srgbClr val="FF0000"/>
              </a:solidFill>
            </a:endParaRPr>
          </a:p>
          <a:p>
            <a:pPr algn="just"/>
            <a:endParaRPr lang="es-ES" sz="26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5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744</Words>
  <Application>Microsoft Office PowerPoint</Application>
  <PresentationFormat>Presentación en pantalla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Forma de onda</vt:lpstr>
      <vt:lpstr>Unidad: La libertad como tema literario (Narrativa y lírica) </vt:lpstr>
      <vt:lpstr>Presentación de PowerPoint</vt:lpstr>
      <vt:lpstr>Género narrativo </vt:lpstr>
      <vt:lpstr>Presentación de PowerPoint</vt:lpstr>
      <vt:lpstr> Tipos de Narradores  </vt:lpstr>
      <vt:lpstr>Presentación de PowerPoint</vt:lpstr>
      <vt:lpstr>Presentación de PowerPoint</vt:lpstr>
      <vt:lpstr>Presentación de PowerPoint</vt:lpstr>
      <vt:lpstr>Presentación de PowerPoint</vt:lpstr>
      <vt:lpstr>¿Cuánto hemos aprendido?</vt:lpstr>
      <vt:lpstr>Presentación de PowerPoint</vt:lpstr>
      <vt:lpstr>Presentación de PowerPoint</vt:lpstr>
      <vt:lpstr>¿Qué tipo de narrador está presente 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Narrativa</dc:title>
  <dc:creator>UTP</dc:creator>
  <cp:lastModifiedBy>UTP</cp:lastModifiedBy>
  <cp:revision>17</cp:revision>
  <dcterms:created xsi:type="dcterms:W3CDTF">2020-06-07T21:01:30Z</dcterms:created>
  <dcterms:modified xsi:type="dcterms:W3CDTF">2020-06-08T00:28:08Z</dcterms:modified>
</cp:coreProperties>
</file>