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D99B-2F36-4AAA-A13D-B733DE08B815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0770-E720-4DB0-9A47-E1A8CDDDA5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21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D99B-2F36-4AAA-A13D-B733DE08B815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0770-E720-4DB0-9A47-E1A8CDDDA5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930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D99B-2F36-4AAA-A13D-B733DE08B815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0770-E720-4DB0-9A47-E1A8CDDDA5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823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D99B-2F36-4AAA-A13D-B733DE08B815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0770-E720-4DB0-9A47-E1A8CDDDA5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808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D99B-2F36-4AAA-A13D-B733DE08B815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0770-E720-4DB0-9A47-E1A8CDDDA5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789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D99B-2F36-4AAA-A13D-B733DE08B815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0770-E720-4DB0-9A47-E1A8CDDDA5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526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D99B-2F36-4AAA-A13D-B733DE08B815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0770-E720-4DB0-9A47-E1A8CDDDA5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284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D99B-2F36-4AAA-A13D-B733DE08B815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0770-E720-4DB0-9A47-E1A8CDDDA5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346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D99B-2F36-4AAA-A13D-B733DE08B815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0770-E720-4DB0-9A47-E1A8CDDDA5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542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D99B-2F36-4AAA-A13D-B733DE08B815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0770-E720-4DB0-9A47-E1A8CDDDA5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288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D99B-2F36-4AAA-A13D-B733DE08B815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0770-E720-4DB0-9A47-E1A8CDDDA5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332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7D99B-2F36-4AAA-A13D-B733DE08B815}" type="datetimeFigureOut">
              <a:rPr lang="es-CL" smtClean="0"/>
              <a:t>08-06-2020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40770-E720-4DB0-9A47-E1A8CDDDA51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762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b="1" dirty="0" smtClean="0"/>
              <a:t>UNIDAD :1</a:t>
            </a:r>
            <a:endParaRPr lang="es-CL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4000" b="1" dirty="0" smtClean="0"/>
              <a:t>EVOLUCIÓN Y BIODIVERSIDAD</a:t>
            </a:r>
            <a:endParaRPr lang="es-CL" sz="40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3" y="283335"/>
            <a:ext cx="1214907" cy="1365161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524000" y="113906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smtClean="0"/>
              <a:t>UNIDAD :1</a:t>
            </a:r>
            <a:endParaRPr lang="es-CL" b="1" dirty="0"/>
          </a:p>
        </p:txBody>
      </p:sp>
      <p:pic>
        <p:nvPicPr>
          <p:cNvPr id="1026" name="Picture 2" descr="Purple and Green Dinosaurs Paper Plates 8 paper pla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0374" y="1139066"/>
            <a:ext cx="2247900" cy="224790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65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OBJETIVOS  DE APRENDIZAJES:</a:t>
            </a:r>
            <a:br>
              <a:rPr lang="es-CL" b="1" dirty="0" smtClean="0"/>
            </a:b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3200" dirty="0" smtClean="0"/>
          </a:p>
          <a:p>
            <a:endParaRPr lang="es-ES" sz="3200" dirty="0"/>
          </a:p>
          <a:p>
            <a:r>
              <a:rPr lang="es-ES" sz="3200" dirty="0" smtClean="0"/>
              <a:t>Los </a:t>
            </a:r>
            <a:r>
              <a:rPr lang="es-ES" sz="3200" dirty="0"/>
              <a:t>alumnos y alumnas al término de la unidad</a:t>
            </a:r>
            <a:r>
              <a:rPr lang="es-ES" sz="3200" b="1" dirty="0"/>
              <a:t> </a:t>
            </a:r>
            <a:r>
              <a:rPr lang="es-ES" sz="3200" dirty="0"/>
              <a:t> entenderán que la evolución de las especies tiene relación  directa  con la biodiversidad. Para lo cual deberán  revisar diversas evidencias y teorías relacionadas con la evolución de las especies.</a:t>
            </a:r>
            <a:endParaRPr lang="es-CL" sz="3200" dirty="0"/>
          </a:p>
          <a:p>
            <a:pPr marL="0" indent="0">
              <a:buNone/>
            </a:pPr>
            <a:endParaRPr lang="es-CL" sz="3200" dirty="0"/>
          </a:p>
          <a:p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341707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6000" b="1" dirty="0" smtClean="0"/>
              <a:t>BIODIVERSIDAD</a:t>
            </a:r>
            <a:endParaRPr lang="es-CL" sz="6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 smtClean="0"/>
          </a:p>
          <a:p>
            <a:r>
              <a:rPr lang="es-CL" dirty="0" smtClean="0"/>
              <a:t>CONCEPTO: LA BIODIVERSIDAD ES CAUSADA POR MODIFICACIONES GENÉTICAS QUE SE HEREDAN  DE GENERACIÓN EN GENERACIÓN Y CAUSAN DIVERSIDAD DE CARACTERÍSTICAS,LO QUE PERMITE LA ADAPTACIÓN Y SELECCIÓN DE LOS ORGANISMOS MEDIANTE UN PROCESO EVOLUTIVO EN EL TIEMPO.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21008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/>
              <a:t>LA  PANGEA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76143" y="5764578"/>
            <a:ext cx="10672218" cy="4351338"/>
          </a:xfrm>
        </p:spPr>
        <p:txBody>
          <a:bodyPr/>
          <a:lstStyle/>
          <a:p>
            <a:endParaRPr lang="es-CL" dirty="0" smtClean="0"/>
          </a:p>
          <a:p>
            <a:endParaRPr lang="es-CL" dirty="0"/>
          </a:p>
        </p:txBody>
      </p:sp>
      <p:pic>
        <p:nvPicPr>
          <p:cNvPr id="2050" name="Picture 2" descr="Evolución de Pangea - PDF Descargar lib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71" y="1690688"/>
            <a:ext cx="9988061" cy="472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84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                 </a:t>
            </a:r>
            <a:r>
              <a:rPr lang="es-CL" b="1" dirty="0" smtClean="0"/>
              <a:t>PREGUNTAS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¿CÓMO SE SEPARARON LOS CONTINENTES?</a:t>
            </a:r>
          </a:p>
          <a:p>
            <a:r>
              <a:rPr lang="es-CL" dirty="0" smtClean="0"/>
              <a:t>¿SE SIGUEN MOVIENDO LOS CONTINENTES?</a:t>
            </a:r>
          </a:p>
          <a:p>
            <a:r>
              <a:rPr lang="es-CL" dirty="0" smtClean="0"/>
              <a:t>¿CÓMO PIENSAS QUE LAS TRANSFORMACIONES QUE HAN SUFRIDO LOS CONTINENTES A LO LARGO DE MILLONES HAN INFLUIDO EN LA SOBREVIVENCIA  Y EVOLUCIÓN DE LOS ORGANISMOS?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52326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 smtClean="0"/>
              <a:t>¿</a:t>
            </a:r>
            <a:r>
              <a:rPr lang="es-CL" b="1" dirty="0" smtClean="0"/>
              <a:t>POR QUÉ HAY TANTAS  ESPECIES  DE ORGANISMOS?</a:t>
            </a:r>
            <a:br>
              <a:rPr lang="es-CL" b="1" dirty="0" smtClean="0"/>
            </a:br>
            <a:r>
              <a:rPr lang="es-CL" b="1" dirty="0"/>
              <a:t/>
            </a:r>
            <a:br>
              <a:rPr lang="es-CL" b="1" dirty="0"/>
            </a:br>
            <a:r>
              <a:rPr lang="es-CL" b="1" dirty="0" smtClean="0"/>
              <a:t/>
            </a:r>
            <a:br>
              <a:rPr lang="es-CL" b="1" dirty="0" smtClean="0"/>
            </a:br>
            <a:r>
              <a:rPr lang="es-CL" b="1" dirty="0" smtClean="0"/>
              <a:t>ESPECIE BIOLOGICA: </a:t>
            </a:r>
            <a:r>
              <a:rPr lang="es-CL" sz="2200" b="1" dirty="0" smtClean="0"/>
              <a:t>INDIVIDUOS QUE PUEDEN CRUZARSE ENTRE SI Y DEJAR UNA DESCENDENCIA FÉRTI.</a:t>
            </a:r>
            <a:endParaRPr lang="es-CL" sz="2200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815" y="2658794"/>
            <a:ext cx="3902612" cy="249436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1360" y="2658794"/>
            <a:ext cx="2911927" cy="249436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7220" y="2658795"/>
            <a:ext cx="4090829" cy="249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59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/>
              <a:t>EXPLICACIÓN CIENTÍFICA  SOBRE EL ORIGEN DE LA BIODIVERSIDAD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1227" y="2008505"/>
            <a:ext cx="10515600" cy="4351338"/>
          </a:xfrm>
        </p:spPr>
        <p:txBody>
          <a:bodyPr/>
          <a:lstStyle/>
          <a:p>
            <a:r>
              <a:rPr lang="es-CL" dirty="0" smtClean="0"/>
              <a:t>CONTEXTO HISTÓRICO:</a:t>
            </a:r>
          </a:p>
          <a:p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838200" y="2729132"/>
            <a:ext cx="3038622" cy="1111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solidFill>
                  <a:schemeClr val="tx1"/>
                </a:solidFill>
              </a:rPr>
              <a:t>FIJISMO</a:t>
            </a:r>
            <a:endParaRPr lang="es-CL" sz="3200" dirty="0">
              <a:solidFill>
                <a:schemeClr val="tx1"/>
              </a:solidFill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 flipV="1">
            <a:off x="3935730" y="3277772"/>
            <a:ext cx="2855742" cy="7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6814624" y="2700997"/>
            <a:ext cx="4073770" cy="1139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UNA VEZ CREADOS LOS ORGANISMOS NO CAMBIAN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838200" y="4184174"/>
            <a:ext cx="3353972" cy="821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solidFill>
                  <a:schemeClr val="tx1"/>
                </a:solidFill>
              </a:rPr>
              <a:t>TRANSFORMISMO</a:t>
            </a:r>
            <a:endParaRPr lang="es-CL" sz="3200" dirty="0">
              <a:solidFill>
                <a:schemeClr val="tx1"/>
              </a:solidFill>
            </a:endParaRPr>
          </a:p>
        </p:txBody>
      </p:sp>
      <p:cxnSp>
        <p:nvCxnSpPr>
          <p:cNvPr id="13" name="Conector recto de flecha 12"/>
          <p:cNvCxnSpPr>
            <a:stCxn id="11" idx="3"/>
          </p:cNvCxnSpPr>
          <p:nvPr/>
        </p:nvCxnSpPr>
        <p:spPr>
          <a:xfrm flipV="1">
            <a:off x="4192172" y="4572001"/>
            <a:ext cx="2599300" cy="23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6814624" y="4184174"/>
            <a:ext cx="4073770" cy="82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LAS ESPECIES UNA VEZ CREADAS PODÍAN CAMBIAR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838200" y="5460475"/>
            <a:ext cx="3353972" cy="844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solidFill>
                  <a:schemeClr val="tx1"/>
                </a:solidFill>
              </a:rPr>
              <a:t>EVOLUCIONISMO</a:t>
            </a:r>
            <a:endParaRPr lang="es-CL" sz="3200" dirty="0">
              <a:solidFill>
                <a:schemeClr val="tx1"/>
              </a:solidFill>
            </a:endParaRPr>
          </a:p>
        </p:txBody>
      </p:sp>
      <p:cxnSp>
        <p:nvCxnSpPr>
          <p:cNvPr id="22" name="Conector recto de flecha 21"/>
          <p:cNvCxnSpPr>
            <a:stCxn id="17" idx="3"/>
          </p:cNvCxnSpPr>
          <p:nvPr/>
        </p:nvCxnSpPr>
        <p:spPr>
          <a:xfrm>
            <a:off x="4192172" y="5882506"/>
            <a:ext cx="2599300" cy="11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ángulo 22"/>
          <p:cNvSpPr/>
          <p:nvPr/>
        </p:nvSpPr>
        <p:spPr>
          <a:xfrm>
            <a:off x="6814624" y="5460475"/>
            <a:ext cx="4073769" cy="844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PROPONE QUE LAS ESPECIES  CAMBIAN A TRAVÉS DEL TIEMPO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hidden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58344"/>
            <a:ext cx="10366420" cy="330987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/>
              <a:t>CHARLES DARWIN :EL NATURALISTA</a:t>
            </a:r>
            <a:endParaRPr lang="es-CL" b="1" dirty="0"/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 CHARLES ROBERT DARWIN FUE UN NATURALISTA INGLÉS,RECONOCIDO POR SER EL CIENTÍFICO INFLUYENTE DE LOS QUE PLANTEARON LA IDEA DE LA EVOLUCIÓN BIOLÓGICA A TRAVÉS DE LA </a:t>
            </a:r>
            <a:r>
              <a:rPr lang="es-CL" b="1" dirty="0" smtClean="0"/>
              <a:t>SELECCIÓN NATURAL.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b="1" dirty="0" smtClean="0"/>
              <a:t>NACIÓ:</a:t>
            </a:r>
            <a:r>
              <a:rPr lang="es-CL" dirty="0" smtClean="0"/>
              <a:t>EL 12 DE FEBRERO DE 1809,EL MONTE,SHREWSBURY,REINO UNIDO.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b="1" dirty="0" smtClean="0"/>
              <a:t>FALLECIÓ:</a:t>
            </a:r>
            <a:r>
              <a:rPr lang="es-CL" dirty="0" smtClean="0"/>
              <a:t>EL 19 DE ABRIL DE 1882</a:t>
            </a:r>
          </a:p>
          <a:p>
            <a:pPr marL="0" indent="0">
              <a:buNone/>
            </a:pPr>
            <a:r>
              <a:rPr lang="es-CL" b="1" dirty="0" smtClean="0"/>
              <a:t>“LOS INDIVIDUOS MEJOR ADAPTADOS A UNA DETERMINADA CONDICIÓN O SITUACIÓN SOBREVIVEN Y TRANSMITE ESTA CARACTERÍSTICA A SU DESCENDENCIA”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87990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b="1" dirty="0" smtClean="0"/>
              <a:t>TE INVITO A RECORDAR EL VIAJE DE ESTE GRAN CIENTÍFICO CHARLES DARWIN</a:t>
            </a:r>
            <a:endParaRPr lang="es-CL" b="1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963271"/>
            <a:ext cx="10349752" cy="447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1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265</Words>
  <Application>Microsoft Office PowerPoint</Application>
  <PresentationFormat>Panorámica</PresentationFormat>
  <Paragraphs>30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de Office</vt:lpstr>
      <vt:lpstr>UNIDAD :1</vt:lpstr>
      <vt:lpstr>OBJETIVOS  DE APRENDIZAJES: </vt:lpstr>
      <vt:lpstr>BIODIVERSIDAD</vt:lpstr>
      <vt:lpstr>LA  PANGEA</vt:lpstr>
      <vt:lpstr>                 PREGUNTAS</vt:lpstr>
      <vt:lpstr>¿POR QUÉ HAY TANTAS  ESPECIES  DE ORGANISMOS?   ESPECIE BIOLOGICA: INDIVIDUOS QUE PUEDEN CRUZARSE ENTRE SI Y DEJAR UNA DESCENDENCIA FÉRTI.</vt:lpstr>
      <vt:lpstr>EXPLICACIÓN CIENTÍFICA  SOBRE EL ORIGEN DE LA BIODIVERSIDAD</vt:lpstr>
      <vt:lpstr>CHARLES DARWIN :EL NATURALISTA</vt:lpstr>
      <vt:lpstr>TE INVITO A RECORDAR EL VIAJE DE ESTE GRAN CIENTÍFICO CHARLES DARWIN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:1</dc:title>
  <dc:creator>Viviana Arriagada</dc:creator>
  <cp:lastModifiedBy>Viviana Arriagada</cp:lastModifiedBy>
  <cp:revision>15</cp:revision>
  <dcterms:created xsi:type="dcterms:W3CDTF">2020-06-07T21:40:13Z</dcterms:created>
  <dcterms:modified xsi:type="dcterms:W3CDTF">2020-06-08T17:31:59Z</dcterms:modified>
</cp:coreProperties>
</file>